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  <p:sldMasterId id="2147483759" r:id="rId2"/>
    <p:sldMasterId id="2147483771" r:id="rId3"/>
    <p:sldMasterId id="2147483786" r:id="rId4"/>
  </p:sldMasterIdLst>
  <p:notesMasterIdLst>
    <p:notesMasterId r:id="rId33"/>
  </p:notesMasterIdLst>
  <p:sldIdLst>
    <p:sldId id="2027" r:id="rId5"/>
    <p:sldId id="2026" r:id="rId6"/>
    <p:sldId id="2180" r:id="rId7"/>
    <p:sldId id="2352" r:id="rId8"/>
    <p:sldId id="2337" r:id="rId9"/>
    <p:sldId id="2328" r:id="rId10"/>
    <p:sldId id="2329" r:id="rId11"/>
    <p:sldId id="2342" r:id="rId12"/>
    <p:sldId id="2349" r:id="rId13"/>
    <p:sldId id="2286" r:id="rId14"/>
    <p:sldId id="263" r:id="rId15"/>
    <p:sldId id="259" r:id="rId16"/>
    <p:sldId id="2333" r:id="rId17"/>
    <p:sldId id="257" r:id="rId18"/>
    <p:sldId id="2334" r:id="rId19"/>
    <p:sldId id="262" r:id="rId20"/>
    <p:sldId id="2350" r:id="rId21"/>
    <p:sldId id="2269" r:id="rId22"/>
    <p:sldId id="2042" r:id="rId23"/>
    <p:sldId id="2075" r:id="rId24"/>
    <p:sldId id="2040" r:id="rId25"/>
    <p:sldId id="2038" r:id="rId26"/>
    <p:sldId id="2273" r:id="rId27"/>
    <p:sldId id="2324" r:id="rId28"/>
    <p:sldId id="2274" r:id="rId29"/>
    <p:sldId id="261" r:id="rId30"/>
    <p:sldId id="2325" r:id="rId31"/>
    <p:sldId id="264" r:id="rId32"/>
  </p:sldIdLst>
  <p:sldSz cx="12192000" cy="6858000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BD5E5"/>
    <a:srgbClr val="FFCC00"/>
    <a:srgbClr val="66CCFF"/>
    <a:srgbClr val="53A9AD"/>
    <a:srgbClr val="FF9D0D"/>
    <a:srgbClr val="43898D"/>
    <a:srgbClr val="4FA3A7"/>
    <a:srgbClr val="FFFF66"/>
    <a:srgbClr val="0398FD"/>
    <a:srgbClr val="0B7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04" autoAdjust="0"/>
    <p:restoredTop sz="95097" autoAdjust="0"/>
  </p:normalViewPr>
  <p:slideViewPr>
    <p:cSldViewPr snapToGrid="0">
      <p:cViewPr varScale="1">
        <p:scale>
          <a:sx n="57" d="100"/>
          <a:sy n="57" d="100"/>
        </p:scale>
        <p:origin x="414" y="282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F6BF49-2737-457C-A7A4-BDA0E593A6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30F128-465B-4FE2-B8FC-050267E7172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DC49918-484B-442C-9395-8AF325F9EAC5}" type="datetimeFigureOut">
              <a:rPr lang="en-US"/>
              <a:pPr>
                <a:defRPr/>
              </a:pPr>
              <a:t>9/18/2025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22D42A1-C33F-4E59-85A8-82A75E4F74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2E0CFF1-5FDF-4776-9B38-D4D81E537F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FF50A6-FF09-4A68-A822-54A9A0405C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002D3-98DB-4E69-BDF0-F331A29BDB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DB294A-A9FA-4706-A89D-CF37AD7267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884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DB294A-A9FA-4706-A89D-CF37AD72675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990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85C0A-5FB6-7F63-6498-B9C6B392A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411E2B-083C-AB3E-FC4A-8CCBF25E46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87B4B0-1544-3563-8ADF-1291C92956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C87CD-D5D0-BDC7-CADB-8463BA8AA0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0B2B5-9D27-4839-B476-8684180CB611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117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DB294A-A9FA-4706-A89D-CF37AD72675E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075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31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0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787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DB82A-5CCF-42EE-8E73-F3E36E0A7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B82849-96FA-452E-92AF-502E49BEFD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5BA9-9EA6-4F8A-85EA-DC323F5C0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383E-1776-4CB8-BCB7-07CC4455EACB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B3F9E-3F32-46CC-B431-AF26FB247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24E61-0C66-4901-8807-D74D2CDC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8B98-EB36-4BA8-8696-A63FD6405D1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3102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E9561-1DF2-494F-BD93-8784C7F0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91A11-B572-4FB2-987C-648F2B289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77B8F2-BB0D-412D-A6F6-8CB593993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383E-1776-4CB8-BCB7-07CC4455EACB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8289B-4708-4160-A74B-E16FA198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03801-DB55-4D96-8062-8B87EADE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8B98-EB36-4BA8-8696-A63FD6405D1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74973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C7CBF-9880-4DB6-BEAE-964B895B3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60B5C3-F6AD-449D-9689-D1FCC861A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05C72-FA8C-4CDE-92BA-26CEBA312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383E-1776-4CB8-BCB7-07CC4455EACB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89D7C-4C30-4071-9D54-13EA37F1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2A7AD-3911-4E50-BECF-C0E34AB42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8B98-EB36-4BA8-8696-A63FD6405D1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02851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4ED26-7F3E-4BF2-A20D-D00744D5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9354E9-D041-4D37-8163-E9C5E84C5E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2FFDA-46B3-460B-8EF7-426DCA2D0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6F144D-0BBE-4B0E-A5AD-0849A4C29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383E-1776-4CB8-BCB7-07CC4455EACB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002262-6EF8-4340-8952-51DBA576B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865C9-EAB8-4981-89DD-86193588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8B98-EB36-4BA8-8696-A63FD6405D1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48772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9843C-1632-4A8B-9795-6A2F91F54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CB903-6F32-46C7-9B64-C6F5F73631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06FA9B-D09F-470A-A8B4-480C716D0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130808-7ED3-46B3-BB00-37169B2080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9B68B8-896D-4EEF-AD92-E16B7FA0DC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FFB65E-E789-4993-B32D-3C4F223F7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383E-1776-4CB8-BCB7-07CC4455EACB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13EED4-22A3-4687-B42F-E5A87BD50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57D566-51B8-4F1D-BC5F-A214E7102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8B98-EB36-4BA8-8696-A63FD6405D1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41788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3086-3FA7-4D3C-9086-2A58E1D5A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F00634-C2EB-4877-BE12-CE700EEF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383E-1776-4CB8-BCB7-07CC4455EACB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5B8A8C-B893-457F-9F96-1E925EE54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515614-4609-49DB-B716-029BBEC2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8B98-EB36-4BA8-8696-A63FD6405D1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39342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0C37C0-8B07-4F86-BC5B-241E4ABC4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383E-1776-4CB8-BCB7-07CC4455EACB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CC41D3-2A26-4615-96D9-7DE76BA4B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8145E-7F42-445D-A6DC-E602E3C8B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8B98-EB36-4BA8-8696-A63FD6405D1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22703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6F9E4-DB6A-4F35-999A-95843E8ED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46673-A49A-48C6-A42D-42447B3BC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4602D0-69B2-4465-9640-246001DBB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8BE425-D1CD-4B8F-A7B5-23A0E6E7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383E-1776-4CB8-BCB7-07CC4455EACB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AA6AEC-309D-453E-9D24-57C5EF046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BF5F3-751E-46E9-8A27-B1F19482C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8B98-EB36-4BA8-8696-A63FD6405D1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2746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570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21905-2B4F-4B89-B8F5-693070B8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A789AB-D81F-44A4-9B91-C549669AF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06BF4-EDDA-4435-AF48-B68E4DE1F6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B5C02A-955A-4CDE-BCAB-8F22735BE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383E-1776-4CB8-BCB7-07CC4455EACB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ED24D-616F-493F-A522-33945F52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7EA9B-FA8B-47B9-B96D-E6104387C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8B98-EB36-4BA8-8696-A63FD6405D1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16308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50335-C4F6-43E8-87C5-4D7BBDC9F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0C996D-A259-4E99-B8B8-D5D60F718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663B8-9403-465C-87AF-22BC62FC0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383E-1776-4CB8-BCB7-07CC4455EACB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165F7-8781-4281-BF8E-4980B945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31E91-C91D-4E81-A189-6B16148F2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8B98-EB36-4BA8-8696-A63FD6405D1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201743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6660C-389D-4E56-A345-30B1D7269B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9959F8-AD6C-4750-AE6F-30084B654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11A350-6D35-463C-8FB5-9EE5C1A87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383E-1776-4CB8-BCB7-07CC4455EACB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26124-07D6-4EE4-8B19-671FAAEF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D043B-BD82-4542-9757-A49259EE0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458B98-EB36-4BA8-8696-A63FD6405D1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2036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592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and black background&#10;&#10;Description automatically generated">
            <a:extLst>
              <a:ext uri="{FF2B5EF4-FFF2-40B4-BE49-F238E27FC236}">
                <a16:creationId xmlns:a16="http://schemas.microsoft.com/office/drawing/2014/main" id="{620B8DEA-CAAA-C0EC-2ECF-287FD9416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/>
          <a:stretch/>
        </p:blipFill>
        <p:spPr>
          <a:xfrm>
            <a:off x="0" y="0"/>
            <a:ext cx="279421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5318" y="365127"/>
            <a:ext cx="835848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5317" y="1825625"/>
            <a:ext cx="8358483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747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and black background&#10;&#10;Description automatically generated">
            <a:extLst>
              <a:ext uri="{FF2B5EF4-FFF2-40B4-BE49-F238E27FC236}">
                <a16:creationId xmlns:a16="http://schemas.microsoft.com/office/drawing/2014/main" id="{620B8DEA-CAAA-C0EC-2ECF-287FD9416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/>
          <a:stretch/>
        </p:blipFill>
        <p:spPr>
          <a:xfrm flipV="1">
            <a:off x="0" y="0"/>
            <a:ext cx="279421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211" y="365127"/>
            <a:ext cx="8559589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211" y="1825625"/>
            <a:ext cx="855958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33773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and black background&#10;&#10;Description automatically generated">
            <a:extLst>
              <a:ext uri="{FF2B5EF4-FFF2-40B4-BE49-F238E27FC236}">
                <a16:creationId xmlns:a16="http://schemas.microsoft.com/office/drawing/2014/main" id="{620B8DEA-CAAA-C0EC-2ECF-287FD9416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3"/>
          <a:stretch/>
        </p:blipFill>
        <p:spPr>
          <a:xfrm flipH="1" flipV="1">
            <a:off x="9407424" y="0"/>
            <a:ext cx="279421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838858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5130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yellow background with white lines&#10;&#10;Description automatically generated">
            <a:extLst>
              <a:ext uri="{FF2B5EF4-FFF2-40B4-BE49-F238E27FC236}">
                <a16:creationId xmlns:a16="http://schemas.microsoft.com/office/drawing/2014/main" id="{7615904D-71E0-359A-623A-4C4880F207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4" b="47160"/>
          <a:stretch/>
        </p:blipFill>
        <p:spPr>
          <a:xfrm>
            <a:off x="-587023" y="-29216"/>
            <a:ext cx="13211107" cy="6921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3955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B6DDDF-057C-4FC9-3C04-8A9EE9FEFE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411111"/>
            <a:ext cx="798714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72901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yellow and blue background&#10;&#10;Description automatically generated">
            <a:extLst>
              <a:ext uri="{FF2B5EF4-FFF2-40B4-BE49-F238E27FC236}">
                <a16:creationId xmlns:a16="http://schemas.microsoft.com/office/drawing/2014/main" id="{22E075B6-DF72-9BC8-8776-DE6882098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5" b="25761"/>
          <a:stretch/>
        </p:blipFill>
        <p:spPr>
          <a:xfrm>
            <a:off x="-511761" y="-58677"/>
            <a:ext cx="13110165" cy="6956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0412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09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yellow and blue square with blue lines&#10;&#10;Description automatically generated">
            <a:extLst>
              <a:ext uri="{FF2B5EF4-FFF2-40B4-BE49-F238E27FC236}">
                <a16:creationId xmlns:a16="http://schemas.microsoft.com/office/drawing/2014/main" id="{C93A2C84-6AED-3132-233C-BFE1BC2E1E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91" b="4443"/>
          <a:stretch/>
        </p:blipFill>
        <p:spPr>
          <a:xfrm>
            <a:off x="0" y="1"/>
            <a:ext cx="12192000" cy="16906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7720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un and blue and orange shapes on a black background&#10;&#10;Description automatically generated">
            <a:extLst>
              <a:ext uri="{FF2B5EF4-FFF2-40B4-BE49-F238E27FC236}">
                <a16:creationId xmlns:a16="http://schemas.microsoft.com/office/drawing/2014/main" id="{99A3D148-EB68-D739-B98C-396F54C43E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0" t="10038" r="6249" b="30701"/>
          <a:stretch/>
        </p:blipFill>
        <p:spPr>
          <a:xfrm>
            <a:off x="0" y="-39511"/>
            <a:ext cx="12192000" cy="6937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2236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orange background with white lines&#10;&#10;Description automatically generated">
            <a:extLst>
              <a:ext uri="{FF2B5EF4-FFF2-40B4-BE49-F238E27FC236}">
                <a16:creationId xmlns:a16="http://schemas.microsoft.com/office/drawing/2014/main" id="{24896BD0-A152-5B78-EE1C-0B2FED0ACF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6" t="18506" r="16387"/>
          <a:stretch/>
        </p:blipFill>
        <p:spPr>
          <a:xfrm>
            <a:off x="-255881" y="-101600"/>
            <a:ext cx="12989749" cy="695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649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and orange lines&#10;&#10;Description automatically generated">
            <a:extLst>
              <a:ext uri="{FF2B5EF4-FFF2-40B4-BE49-F238E27FC236}">
                <a16:creationId xmlns:a16="http://schemas.microsoft.com/office/drawing/2014/main" id="{1CD53B0C-14EB-7445-CCB8-52F815F6CD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517" r="32332" b="2665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10733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yellow waves&#10;&#10;Description automatically generated">
            <a:extLst>
              <a:ext uri="{FF2B5EF4-FFF2-40B4-BE49-F238E27FC236}">
                <a16:creationId xmlns:a16="http://schemas.microsoft.com/office/drawing/2014/main" id="{9B7BED80-C2FE-7A1A-4E7E-00905859F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-943" r="21811" b="44279"/>
          <a:stretch/>
        </p:blipFill>
        <p:spPr>
          <a:xfrm>
            <a:off x="-135467" y="4120445"/>
            <a:ext cx="12327467" cy="2737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36622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orange lines on a black background&#10;&#10;Description automatically generated">
            <a:extLst>
              <a:ext uri="{FF2B5EF4-FFF2-40B4-BE49-F238E27FC236}">
                <a16:creationId xmlns:a16="http://schemas.microsoft.com/office/drawing/2014/main" id="{6FE6D415-4762-C9B1-DCC2-33F06FD2E6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23517"/>
          <a:stretch/>
        </p:blipFill>
        <p:spPr>
          <a:xfrm>
            <a:off x="1" y="0"/>
            <a:ext cx="119963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2772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blue waves&#10;&#10;Description automatically generated">
            <a:extLst>
              <a:ext uri="{FF2B5EF4-FFF2-40B4-BE49-F238E27FC236}">
                <a16:creationId xmlns:a16="http://schemas.microsoft.com/office/drawing/2014/main" id="{D18F14E0-297E-6B77-98B1-CDFCD0724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r="1465" b="109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77448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5A4B4-A546-13C2-6E42-93376104D9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D315E-BEF2-7299-E302-8017C7E65F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C9F24-7ABC-0FD7-CFE1-08146B4C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D559-9C1C-43E5-9DD5-D00FEB3B4508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4BBFC-88E3-031A-0D99-4CD5D8F1C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D9B5F8-F9E4-CF16-203F-1CB59DE09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88FAD-8377-4EAB-B1E3-02CCC9781A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9747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92BC3-A624-96D2-A3A3-823277EE6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FAB1F-FDB6-2DDF-E951-AEC2EBF49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A6044-1333-3377-3EA3-E0E1702E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D559-9C1C-43E5-9DD5-D00FEB3B4508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7F254-EABE-9605-DC6A-9963192EC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F67FF-192F-1675-CB6E-F084C5CAB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88FAD-8377-4EAB-B1E3-02CCC9781A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9158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B0973-7E1B-4F33-3812-28D0472A5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B4A2A-23DF-BAD1-3964-F9C306B95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AB37C-37B0-F539-0B6D-062FCEED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D559-9C1C-43E5-9DD5-D00FEB3B4508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D49AF-15F1-E985-8DCD-F7697773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B6CF9-010F-D78A-2321-EEDB6F3D8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88FAD-8377-4EAB-B1E3-02CCC9781A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7716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836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B0345-1228-A81B-3542-472C881B1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9D76C-D5EF-83B5-BA31-44B572851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59EB6-DA1E-CABC-DA29-9D5D46B96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5A831-4DB2-C61F-E98D-04232DEA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D559-9C1C-43E5-9DD5-D00FEB3B4508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E4749-25B0-BEDB-1AC6-93952F10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5D9C21-29F3-EC5B-4D5B-D2BFAE71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88FAD-8377-4EAB-B1E3-02CCC9781A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65598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E5360-CC1B-5590-7E0E-0813676F4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E66D1-E1EE-BAD9-06CB-C73A789119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1CF599-DF2D-5A5C-E4FC-A69DE4918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15B5B-3D65-5997-A805-F35FF88399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0BA21C-6F0B-04A9-01C1-5B60DF760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F90367-AD45-FF1F-6D4E-6FF209A58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D559-9C1C-43E5-9DD5-D00FEB3B4508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78EFB8-57A9-850F-B141-7CC0B4F1F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F83D81-7803-9A34-D8C1-EFEC3571C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88FAD-8377-4EAB-B1E3-02CCC9781A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247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1BAB9-3840-6495-411A-598213927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06D249-6B72-D718-F304-CB04F343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D559-9C1C-43E5-9DD5-D00FEB3B4508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86D42-8B24-5787-3E71-5978E447D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384EFD-7C1F-BB8F-C3B2-38EBEC42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88FAD-8377-4EAB-B1E3-02CCC9781A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06338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F0CCFA-83B1-30D7-B610-BF2241C75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D559-9C1C-43E5-9DD5-D00FEB3B4508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21D94F-0D77-0201-2EBC-AA2027F76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1B91C-32DD-7955-6B92-8E10BD9B2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88FAD-8377-4EAB-B1E3-02CCC9781A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19092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6633F-132A-640A-D8E4-6DA27E11E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41AD9-9DB2-4C01-ADBB-DC9DEC492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78DC4-5FD4-1CA7-CF9D-CC729C7D6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E1EF3-D302-4866-0A36-3EA2F45AE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D559-9C1C-43E5-9DD5-D00FEB3B4508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9E823-2F27-5FC5-80DF-A36C6BF5A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4693B-0662-980B-2CB1-4BC7A2CA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88FAD-8377-4EAB-B1E3-02CCC9781A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45001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5D00D-4BDE-39B9-62CB-18726BD76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40E4AD-96CF-E773-B596-B4E34CE1CC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395DD-3836-76CA-D76A-EB4608D75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F4C44-0680-59BB-4580-32E2D066B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D559-9C1C-43E5-9DD5-D00FEB3B4508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ED83A-4214-3067-C956-BC2DC4C72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379273-B940-030D-5642-61890B9D3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88FAD-8377-4EAB-B1E3-02CCC9781A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38901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A32F-507D-945F-BBA8-308235CEA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5D852-670F-6732-8258-3555BB0FF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B5341-6797-4DDF-D954-52EBEA644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D559-9C1C-43E5-9DD5-D00FEB3B4508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C5516-F823-D0F8-3704-C1443A389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562E9-C00B-BAC4-D92D-34AE05C36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88FAD-8377-4EAB-B1E3-02CCC9781A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046454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1E8B53-CC0D-7A44-87E6-8BD73A6AC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D540FD-AA40-F9A5-E45D-4038C1FED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49189-8D91-2BD7-FE31-83AD31D2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BD559-9C1C-43E5-9DD5-D00FEB3B4508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9CB69-CBC2-CF03-9E45-7538022F3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26D96-184A-6E48-D054-DB99F0946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88FAD-8377-4EAB-B1E3-02CCC9781A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6890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58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10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7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84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63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9EB1E-31CF-43A4-AA21-2403D64AB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165F74-8604-4CE7-973B-9BEA0A5BF3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F0AFD-FD88-4BB0-8BFF-9575171CFA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E383E-1776-4CB8-BCB7-07CC4455EACB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5E140-EDCC-41B2-8805-73F84237C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8F110-D5D3-4BDB-B6F6-20288E538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458B98-EB36-4BA8-8696-A63FD6405D1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948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678581-A02A-4176-8EBD-1BA45407FC20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139FA8-BE43-455F-B7EE-FA983C82CC5B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3171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7CC638-FF74-96B3-4C74-E72320A0C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52033-53C3-533A-4FA4-02737695A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562BA-494D-16A5-985B-C01F1AD3E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ABD559-9C1C-43E5-9DD5-D00FEB3B4508}" type="datetimeFigureOut">
              <a:rPr lang="en-ZA" smtClean="0"/>
              <a:t>18/09/2025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61B5E-89C5-137C-4EB1-BA52BF512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9C64E-61F2-9CEA-0756-1D23D28F4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888FAD-8377-4EAB-B1E3-02CCC9781A27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6607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1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9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5BCDBD0-925D-8139-F629-1B5C2D6383DF}"/>
              </a:ext>
            </a:extLst>
          </p:cNvPr>
          <p:cNvSpPr txBox="1"/>
          <p:nvPr/>
        </p:nvSpPr>
        <p:spPr>
          <a:xfrm>
            <a:off x="5993921" y="660876"/>
            <a:ext cx="5568176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1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solidFill>
                    <a:srgbClr val="FFCC00"/>
                  </a:solidFill>
                </a:ln>
                <a:solidFill>
                  <a:srgbClr val="FFCC00"/>
                </a:solidFill>
                <a:effectLst>
                  <a:outerShdw blurRad="50800" dist="38100" dir="16200000" rotWithShape="0">
                    <a:srgbClr val="00FFFF">
                      <a:alpha val="40000"/>
                    </a:srgbClr>
                  </a:outerShdw>
                </a:effectLst>
                <a:uLnTx/>
                <a:uFillTx/>
                <a:latin typeface="Aptos" panose="020B0004020202020204" pitchFamily="34" charset="0"/>
                <a:cs typeface="Biome" panose="020B0503030204020804" pitchFamily="34" charset="0"/>
              </a:rPr>
              <a:t>Sodat ons gemeenskap en die wêreld </a:t>
            </a: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solidFill>
                    <a:srgbClr val="FFCC00"/>
                  </a:solidFill>
                </a:ln>
                <a:solidFill>
                  <a:srgbClr val="FFCC00"/>
                </a:solidFill>
                <a:effectLst>
                  <a:outerShdw blurRad="50800" dist="38100" dir="16200000" rotWithShape="0">
                    <a:srgbClr val="00FFFF">
                      <a:alpha val="40000"/>
                    </a:srgbClr>
                  </a:outerShdw>
                </a:effectLst>
                <a:uLnTx/>
                <a:uFillTx/>
                <a:latin typeface="Aptos" panose="020B0004020202020204" pitchFamily="34" charset="0"/>
                <a:cs typeface="Biome" panose="020B0503030204020804" pitchFamily="34" charset="0"/>
              </a:rPr>
              <a:t>dié Lig kan ken. </a:t>
            </a:r>
          </a:p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600" b="1" i="0" u="none" strike="noStrike" kern="0" cap="none" spc="0" normalizeH="0" baseline="0" noProof="0" dirty="0">
              <a:ln>
                <a:solidFill>
                  <a:srgbClr val="FFCC00"/>
                </a:solidFill>
              </a:ln>
              <a:solidFill>
                <a:srgbClr val="FFCC00"/>
              </a:solidFill>
              <a:effectLst>
                <a:outerShdw blurRad="50800" dist="38100" dir="16200000" rotWithShape="0">
                  <a:srgbClr val="00FFFF">
                    <a:alpha val="40000"/>
                  </a:srgbClr>
                </a:outerShdw>
              </a:effectLst>
              <a:uLnTx/>
              <a:uFillTx/>
              <a:latin typeface="Aptos" panose="020B0004020202020204" pitchFamily="34" charset="0"/>
              <a:cs typeface="Biome" panose="020B0503030204020804" pitchFamily="34" charset="0"/>
            </a:endParaRPr>
          </a:p>
          <a:p>
            <a:pPr marL="571500" marR="0" lvl="1" indent="-5715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solidFill>
                    <a:srgbClr val="FFCC00"/>
                  </a:solidFill>
                </a:ln>
                <a:solidFill>
                  <a:srgbClr val="FFCC00"/>
                </a:solidFill>
                <a:effectLst>
                  <a:outerShdw blurRad="50800" dist="38100" dir="16200000" rotWithShape="0">
                    <a:srgbClr val="00FFFF">
                      <a:alpha val="40000"/>
                    </a:srgbClr>
                  </a:outerShdw>
                </a:effectLst>
                <a:uLnTx/>
                <a:uFillTx/>
                <a:latin typeface="Aptos" panose="020B0004020202020204" pitchFamily="34" charset="0"/>
                <a:cs typeface="Biome" panose="020B0503030204020804" pitchFamily="34" charset="0"/>
              </a:rPr>
              <a:t>Geanker in Jesus, die Ligbron wat lewe gee.</a:t>
            </a:r>
          </a:p>
        </p:txBody>
      </p:sp>
      <p:pic>
        <p:nvPicPr>
          <p:cNvPr id="3" name="Picture 2" descr="A logo for a church&#10;&#10;Description automatically generated">
            <a:extLst>
              <a:ext uri="{FF2B5EF4-FFF2-40B4-BE49-F238E27FC236}">
                <a16:creationId xmlns:a16="http://schemas.microsoft.com/office/drawing/2014/main" id="{CEB6EBBF-4468-BDCA-2501-AD198BCE06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3" y="199103"/>
            <a:ext cx="4521637" cy="3229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10104-2827-249C-1CDA-9C2781DAA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238EF-CE9A-3389-7311-A7C01E99F3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0506A9-BB6F-C8C1-8EE2-99BFA2FC93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Z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9D5FC7-68D0-58F5-3235-72775B585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227" y="-1"/>
            <a:ext cx="6097774" cy="6858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C233D2-80D8-9A0A-C362-4032718C99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" r="764"/>
          <a:stretch/>
        </p:blipFill>
        <p:spPr>
          <a:xfrm>
            <a:off x="0" y="-7939"/>
            <a:ext cx="6094227" cy="6865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4F0A50-DCC8-3DBE-7DA8-C706DDEB98AA}"/>
              </a:ext>
            </a:extLst>
          </p:cNvPr>
          <p:cNvSpPr txBox="1"/>
          <p:nvPr/>
        </p:nvSpPr>
        <p:spPr>
          <a:xfrm>
            <a:off x="1524000" y="1976944"/>
            <a:ext cx="99701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Dink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ons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aan Felix Bamberger </a:t>
            </a:r>
            <a:r>
              <a:rPr kumimoji="0" lang="en-US" sz="4800" b="0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</a:t>
            </a:r>
            <a:r>
              <a:rPr kumimoji="0" lang="en-US" sz="4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familie met die afsterwe van sy vrou Lydia. </a:t>
            </a:r>
            <a:r>
              <a:rPr lang="en-US" sz="480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latin typeface="Aptos" panose="02110004020202020204"/>
              </a:rPr>
              <a:t>(</a:t>
            </a:r>
            <a:r>
              <a:rPr lang="en-US" sz="4800" dirty="0" err="1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latin typeface="Aptos" panose="02110004020202020204"/>
              </a:rPr>
              <a:t>Ntombazanastr</a:t>
            </a:r>
            <a:r>
              <a:rPr lang="en-US" sz="4800" dirty="0">
                <a:ln>
                  <a:solidFill>
                    <a:prstClr val="white"/>
                  </a:solidFill>
                </a:ln>
                <a:solidFill>
                  <a:schemeClr val="bg1"/>
                </a:solidFill>
                <a:latin typeface="Aptos" panose="02110004020202020204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800" dirty="0">
              <a:ln>
                <a:solidFill>
                  <a:prstClr val="white"/>
                </a:solidFill>
              </a:ln>
              <a:solidFill>
                <a:schemeClr val="bg1"/>
              </a:solidFill>
              <a:latin typeface="Aptos" panose="0211000402020202020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4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CC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9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29D4BD4-F4D3-F201-5706-7516AECDB1BA}"/>
              </a:ext>
            </a:extLst>
          </p:cNvPr>
          <p:cNvSpPr txBox="1">
            <a:spLocks/>
          </p:cNvSpPr>
          <p:nvPr/>
        </p:nvSpPr>
        <p:spPr>
          <a:xfrm>
            <a:off x="190920" y="932106"/>
            <a:ext cx="5674623" cy="1325563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</p:spPr>
        <p:txBody>
          <a:bodyPr>
            <a:normAutofit fontScale="925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2400" b="1" dirty="0">
              <a:ln>
                <a:solidFill>
                  <a:schemeClr val="tx1"/>
                </a:solidFill>
              </a:ln>
            </a:endParaRPr>
          </a:p>
          <a:p>
            <a:pPr fontAlgn="auto">
              <a:spcAft>
                <a:spcPts val="0"/>
              </a:spcAft>
            </a:pPr>
            <a:r>
              <a:rPr lang="en-US" sz="5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GEBEDSGELEENTHEID</a:t>
            </a:r>
            <a:endParaRPr lang="en-ZA" sz="5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89A7567-1241-DBB3-6887-D0C2629804B0}"/>
              </a:ext>
            </a:extLst>
          </p:cNvPr>
          <p:cNvSpPr txBox="1">
            <a:spLocks/>
          </p:cNvSpPr>
          <p:nvPr/>
        </p:nvSpPr>
        <p:spPr>
          <a:xfrm>
            <a:off x="514560" y="3936422"/>
            <a:ext cx="5027341" cy="2581624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4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ELKE Maandag om 06:00 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4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JEUGLOKAAL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2ED85BA-2E2B-D763-B2ED-64E8E47DAB49}"/>
              </a:ext>
            </a:extLst>
          </p:cNvPr>
          <p:cNvSpPr txBox="1">
            <a:spLocks/>
          </p:cNvSpPr>
          <p:nvPr/>
        </p:nvSpPr>
        <p:spPr>
          <a:xfrm>
            <a:off x="6666925" y="382228"/>
            <a:ext cx="5027341" cy="2581624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4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ALMAL 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4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BAIE </a:t>
            </a:r>
          </a:p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44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WELKOM!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6C697E-CDEE-94C3-9DF8-700565801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924" y="3578952"/>
            <a:ext cx="5096983" cy="303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C6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3733" y="6040845"/>
            <a:ext cx="4736843" cy="12700"/>
          </a:xfrm>
          <a:prstGeom prst="line">
            <a:avLst/>
          </a:prstGeom>
          <a:ln w="114300" cap="flat">
            <a:solidFill>
              <a:srgbClr val="7273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76111" y="413880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7620113" y="6040845"/>
            <a:ext cx="4736843" cy="12700"/>
          </a:xfrm>
          <a:prstGeom prst="line">
            <a:avLst/>
          </a:prstGeom>
          <a:ln w="114300" cap="flat">
            <a:solidFill>
              <a:srgbClr val="7273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51715" y="-48889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B428EDB-3703-B5E4-2416-CB65404C2388}"/>
              </a:ext>
            </a:extLst>
          </p:cNvPr>
          <p:cNvSpPr txBox="1">
            <a:spLocks/>
          </p:cNvSpPr>
          <p:nvPr/>
        </p:nvSpPr>
        <p:spPr>
          <a:xfrm>
            <a:off x="1657441" y="543623"/>
            <a:ext cx="8638021" cy="1827035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HAR          SKOOL</a:t>
            </a:r>
            <a:endParaRPr kumimoji="0" lang="en-ZA" sz="6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F2FE16F3-ECBB-EC25-F4FE-85D328D778C6}"/>
              </a:ext>
            </a:extLst>
          </p:cNvPr>
          <p:cNvSpPr/>
          <p:nvPr/>
        </p:nvSpPr>
        <p:spPr>
          <a:xfrm>
            <a:off x="4673597" y="574444"/>
            <a:ext cx="1693332" cy="1796213"/>
          </a:xfrm>
          <a:prstGeom prst="hear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defRPr/>
            </a:pPr>
            <a:r>
              <a:rPr lang="af-ZA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af-ZA" sz="110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4498C7-6FF2-688D-6D17-FD379B0EBA27}"/>
              </a:ext>
            </a:extLst>
          </p:cNvPr>
          <p:cNvSpPr/>
          <p:nvPr/>
        </p:nvSpPr>
        <p:spPr>
          <a:xfrm>
            <a:off x="4994230" y="1159856"/>
            <a:ext cx="1047759" cy="194802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f-Z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248DCD-F152-D60E-6980-4BFFDABF30CC}"/>
              </a:ext>
            </a:extLst>
          </p:cNvPr>
          <p:cNvSpPr/>
          <p:nvPr/>
        </p:nvSpPr>
        <p:spPr>
          <a:xfrm flipH="1">
            <a:off x="5408774" y="829720"/>
            <a:ext cx="222977" cy="1353391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f-ZA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F31A3-AC22-1DA5-9C17-F181D42865A4}"/>
              </a:ext>
            </a:extLst>
          </p:cNvPr>
          <p:cNvSpPr txBox="1"/>
          <p:nvPr/>
        </p:nvSpPr>
        <p:spPr>
          <a:xfrm>
            <a:off x="1657441" y="2506139"/>
            <a:ext cx="8638021" cy="34778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ptos" panose="020B0004020202020204" pitchFamily="34" charset="0"/>
              </a:rPr>
              <a:t>DINSDAG 23 SEPTEMBER 2025</a:t>
            </a:r>
          </a:p>
          <a:p>
            <a:r>
              <a:rPr lang="en-US" sz="4400" b="1" dirty="0">
                <a:latin typeface="Aptos" panose="020B0004020202020204" pitchFamily="34" charset="0"/>
              </a:rPr>
              <a:t>TYD:  17:30  </a:t>
            </a:r>
          </a:p>
          <a:p>
            <a:r>
              <a:rPr lang="en-US" sz="4400" b="1" dirty="0" err="1">
                <a:latin typeface="Aptos" panose="020B0004020202020204" pitchFamily="34" charset="0"/>
              </a:rPr>
              <a:t>Koffietyd</a:t>
            </a:r>
            <a:r>
              <a:rPr lang="en-US" sz="4400" b="1" dirty="0">
                <a:latin typeface="Aptos" panose="020B0004020202020204" pitchFamily="34" charset="0"/>
              </a:rPr>
              <a:t> vanaf 17:00…</a:t>
            </a:r>
          </a:p>
          <a:p>
            <a:r>
              <a:rPr lang="en-US" sz="4400" b="1" dirty="0">
                <a:latin typeface="Aptos" panose="020B0004020202020204" pitchFamily="34" charset="0"/>
              </a:rPr>
              <a:t>PLEK:  JEUGSENTRUM</a:t>
            </a:r>
          </a:p>
          <a:p>
            <a:r>
              <a:rPr lang="en-US" sz="4400" b="1" dirty="0">
                <a:latin typeface="Aptos" panose="020B0004020202020204" pitchFamily="34" charset="0"/>
              </a:rPr>
              <a:t>NAVRAE:  Dr. JOHAN KRUGER</a:t>
            </a:r>
            <a:endParaRPr lang="en-ZA" sz="4400" b="1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58CEE5-1EBF-A642-8A8E-4DE057551E8F}"/>
              </a:ext>
            </a:extLst>
          </p:cNvPr>
          <p:cNvSpPr txBox="1"/>
          <p:nvPr/>
        </p:nvSpPr>
        <p:spPr>
          <a:xfrm>
            <a:off x="1947333" y="762001"/>
            <a:ext cx="982133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9D0D"/>
                </a:solidFill>
                <a:latin typeface="Aptos" panose="020B0004020202020204" pitchFamily="34" charset="0"/>
              </a:rPr>
              <a:t>KIX LEIER / LEIDSTER GESOEK </a:t>
            </a:r>
          </a:p>
          <a:p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FF9D0D"/>
                </a:solidFill>
                <a:latin typeface="Aptos" panose="020B0004020202020204" pitchFamily="34" charset="0"/>
              </a:rPr>
              <a:t>vir Gr. 4 &amp; Gr. 6</a:t>
            </a:r>
          </a:p>
          <a:p>
            <a:endParaRPr lang="en-US" sz="4400" dirty="0">
              <a:latin typeface="Aptos" panose="020B0004020202020204" pitchFamily="34" charset="0"/>
            </a:endParaRPr>
          </a:p>
          <a:p>
            <a:pPr algn="just"/>
            <a:r>
              <a:rPr lang="en-US" sz="4000" dirty="0">
                <a:latin typeface="Aptos" panose="020B0004020202020204" pitchFamily="34" charset="0"/>
              </a:rPr>
              <a:t>As </a:t>
            </a:r>
            <a:r>
              <a:rPr lang="en-US" sz="4000" dirty="0" err="1">
                <a:latin typeface="Aptos" panose="020B0004020202020204" pitchFamily="34" charset="0"/>
              </a:rPr>
              <a:t>jy</a:t>
            </a:r>
            <a:r>
              <a:rPr lang="en-US" sz="4000" dirty="0">
                <a:latin typeface="Aptos" panose="020B0004020202020204" pitchFamily="34" charset="0"/>
              </a:rPr>
              <a:t> ‘n </a:t>
            </a:r>
            <a:r>
              <a:rPr lang="en-US" sz="4000" dirty="0" err="1">
                <a:latin typeface="Aptos" panose="020B0004020202020204" pitchFamily="34" charset="0"/>
              </a:rPr>
              <a:t>passie</a:t>
            </a:r>
            <a:r>
              <a:rPr lang="en-US" sz="4000" dirty="0">
                <a:latin typeface="Aptos" panose="020B0004020202020204" pitchFamily="34" charset="0"/>
              </a:rPr>
              <a:t> het om </a:t>
            </a:r>
            <a:r>
              <a:rPr lang="en-US" sz="4000" dirty="0" err="1">
                <a:latin typeface="Aptos" panose="020B0004020202020204" pitchFamily="34" charset="0"/>
              </a:rPr>
              <a:t>kinders</a:t>
            </a:r>
            <a:r>
              <a:rPr lang="en-US" sz="4000" dirty="0">
                <a:latin typeface="Aptos" panose="020B0004020202020204" pitchFamily="34" charset="0"/>
              </a:rPr>
              <a:t> te </a:t>
            </a:r>
            <a:r>
              <a:rPr lang="en-US" sz="4000" dirty="0" err="1">
                <a:latin typeface="Aptos" panose="020B0004020202020204" pitchFamily="34" charset="0"/>
              </a:rPr>
              <a:t>onderrig</a:t>
            </a:r>
            <a:r>
              <a:rPr lang="en-US" sz="4000" dirty="0">
                <a:latin typeface="Aptos" panose="020B0004020202020204" pitchFamily="34" charset="0"/>
              </a:rPr>
              <a:t> </a:t>
            </a:r>
            <a:r>
              <a:rPr lang="en-US" sz="4000" dirty="0" err="1">
                <a:latin typeface="Aptos" panose="020B0004020202020204" pitchFamily="34" charset="0"/>
              </a:rPr>
              <a:t>en</a:t>
            </a:r>
            <a:r>
              <a:rPr lang="en-US" sz="4000" dirty="0">
                <a:latin typeface="Aptos" panose="020B0004020202020204" pitchFamily="34" charset="0"/>
              </a:rPr>
              <a:t> om te </a:t>
            </a:r>
            <a:r>
              <a:rPr lang="en-US" sz="4000" dirty="0" err="1">
                <a:latin typeface="Aptos" panose="020B0004020202020204" pitchFamily="34" charset="0"/>
              </a:rPr>
              <a:t>dien</a:t>
            </a:r>
            <a:r>
              <a:rPr lang="en-US" sz="4000" dirty="0">
                <a:latin typeface="Aptos" panose="020B0004020202020204" pitchFamily="34" charset="0"/>
              </a:rPr>
              <a:t> in die </a:t>
            </a:r>
            <a:r>
              <a:rPr lang="en-US" sz="4000" dirty="0" err="1">
                <a:latin typeface="Aptos" panose="020B0004020202020204" pitchFamily="34" charset="0"/>
              </a:rPr>
              <a:t>Koninkryk</a:t>
            </a:r>
            <a:r>
              <a:rPr lang="en-US" sz="4000" dirty="0">
                <a:latin typeface="Aptos" panose="020B0004020202020204" pitchFamily="34" charset="0"/>
              </a:rPr>
              <a:t>, </a:t>
            </a:r>
            <a:r>
              <a:rPr lang="en-US" sz="4000" dirty="0" err="1">
                <a:latin typeface="Aptos" panose="020B0004020202020204" pitchFamily="34" charset="0"/>
              </a:rPr>
              <a:t>wil</a:t>
            </a:r>
            <a:r>
              <a:rPr lang="en-US" sz="4000" dirty="0">
                <a:latin typeface="Aptos" panose="020B0004020202020204" pitchFamily="34" charset="0"/>
              </a:rPr>
              <a:t> </a:t>
            </a:r>
            <a:r>
              <a:rPr lang="en-US" sz="4000" dirty="0" err="1">
                <a:latin typeface="Aptos" panose="020B0004020202020204" pitchFamily="34" charset="0"/>
              </a:rPr>
              <a:t>jy</a:t>
            </a:r>
            <a:r>
              <a:rPr lang="en-US" sz="4000" dirty="0">
                <a:latin typeface="Aptos" panose="020B0004020202020204" pitchFamily="34" charset="0"/>
              </a:rPr>
              <a:t> nie </a:t>
            </a:r>
            <a:r>
              <a:rPr lang="en-US" sz="4000" dirty="0" err="1">
                <a:latin typeface="Aptos" panose="020B0004020202020204" pitchFamily="34" charset="0"/>
              </a:rPr>
              <a:t>oorweeg</a:t>
            </a:r>
            <a:r>
              <a:rPr lang="en-US" sz="4000" dirty="0">
                <a:latin typeface="Aptos" panose="020B0004020202020204" pitchFamily="34" charset="0"/>
              </a:rPr>
              <a:t> om </a:t>
            </a:r>
            <a:r>
              <a:rPr lang="en-US" sz="4000" dirty="0" err="1">
                <a:latin typeface="Aptos" panose="020B0004020202020204" pitchFamily="34" charset="0"/>
              </a:rPr>
              <a:t>ons</a:t>
            </a:r>
            <a:r>
              <a:rPr lang="en-US" sz="4000" dirty="0">
                <a:latin typeface="Aptos" panose="020B0004020202020204" pitchFamily="34" charset="0"/>
              </a:rPr>
              <a:t> te help as KIX </a:t>
            </a:r>
            <a:r>
              <a:rPr lang="en-US" sz="4000" dirty="0" err="1">
                <a:latin typeface="Aptos" panose="020B0004020202020204" pitchFamily="34" charset="0"/>
              </a:rPr>
              <a:t>leier</a:t>
            </a:r>
            <a:r>
              <a:rPr lang="en-US" sz="4000" dirty="0">
                <a:latin typeface="Aptos" panose="020B0004020202020204" pitchFamily="34" charset="0"/>
              </a:rPr>
              <a:t> by die </a:t>
            </a:r>
            <a:r>
              <a:rPr lang="en-US" sz="4000" dirty="0" err="1">
                <a:latin typeface="Aptos" panose="020B0004020202020204" pitchFamily="34" charset="0"/>
              </a:rPr>
              <a:t>laerskool</a:t>
            </a:r>
            <a:r>
              <a:rPr lang="en-US" sz="4000" dirty="0">
                <a:latin typeface="Aptos" panose="020B0004020202020204" pitchFamily="34" charset="0"/>
              </a:rPr>
              <a:t> op Woensdag </a:t>
            </a:r>
            <a:r>
              <a:rPr lang="en-US" sz="4000" dirty="0" err="1">
                <a:latin typeface="Aptos" panose="020B0004020202020204" pitchFamily="34" charset="0"/>
              </a:rPr>
              <a:t>oggende</a:t>
            </a:r>
            <a:r>
              <a:rPr lang="en-US" sz="4000" dirty="0">
                <a:latin typeface="Aptos" panose="020B0004020202020204" pitchFamily="34" charset="0"/>
              </a:rPr>
              <a:t> van 07:20 – 08:00.  </a:t>
            </a:r>
          </a:p>
          <a:p>
            <a:r>
              <a:rPr lang="en-US" sz="4000" dirty="0">
                <a:latin typeface="Aptos" panose="020B0004020202020204" pitchFamily="34" charset="0"/>
              </a:rPr>
              <a:t>Kontak asb. vir ds. Divvie v Niekerk.</a:t>
            </a:r>
          </a:p>
          <a:p>
            <a:endParaRPr lang="en-ZA" sz="4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714" y="0"/>
            <a:ext cx="2826055" cy="6858000"/>
            <a:chOff x="0" y="0"/>
            <a:chExt cx="5652111" cy="13716000"/>
          </a:xfrm>
        </p:grpSpPr>
        <p:grpSp>
          <p:nvGrpSpPr>
            <p:cNvPr id="3" name="Group 3"/>
            <p:cNvGrpSpPr/>
            <p:nvPr/>
          </p:nvGrpSpPr>
          <p:grpSpPr>
            <a:xfrm>
              <a:off x="2826056" y="0"/>
              <a:ext cx="2826056" cy="13716000"/>
              <a:chOff x="0" y="0"/>
              <a:chExt cx="558233" cy="270933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727376"/>
              </a:solidFill>
            </p:spPr>
            <p:txBody>
              <a:bodyPr/>
              <a:lstStyle/>
              <a:p>
                <a:pPr defTabSz="6096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ZA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 eaLnBrk="1" fontAlgn="auto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413028" y="0"/>
              <a:ext cx="2826056" cy="13716000"/>
              <a:chOff x="0" y="0"/>
              <a:chExt cx="558233" cy="270933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ZA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 eaLnBrk="1" fontAlgn="auto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2826056" cy="13716000"/>
              <a:chOff x="0" y="0"/>
              <a:chExt cx="558233" cy="270933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44A5AE"/>
              </a:solidFill>
            </p:spPr>
            <p:txBody>
              <a:bodyPr/>
              <a:lstStyle/>
              <a:p>
                <a:pPr defTabSz="6096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ZA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 eaLnBrk="1" fontAlgn="auto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8431265" y="-140128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412063" y="6172201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6EA9AB-EB8E-B464-785E-9F32ADD2EBAD}"/>
              </a:ext>
            </a:extLst>
          </p:cNvPr>
          <p:cNvSpPr txBox="1"/>
          <p:nvPr/>
        </p:nvSpPr>
        <p:spPr>
          <a:xfrm>
            <a:off x="2904565" y="524087"/>
            <a:ext cx="897187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>
                  <a:solidFill>
                    <a:schemeClr val="tx1"/>
                  </a:solidFill>
                </a:ln>
                <a:latin typeface="Aptos" panose="020B0004020202020204" pitchFamily="34" charset="0"/>
              </a:rPr>
              <a:t>OPGRADERINGSWERK…</a:t>
            </a:r>
          </a:p>
          <a:p>
            <a:endParaRPr lang="en-US" sz="2000" dirty="0">
              <a:ln>
                <a:solidFill>
                  <a:schemeClr val="tx1"/>
                </a:solidFill>
              </a:ln>
              <a:latin typeface="Aptos" panose="020B0004020202020204" pitchFamily="34" charset="0"/>
            </a:endParaRPr>
          </a:p>
          <a:p>
            <a:r>
              <a:rPr lang="en-US" sz="4000" dirty="0">
                <a:ln>
                  <a:solidFill>
                    <a:schemeClr val="tx1"/>
                  </a:solidFill>
                </a:ln>
                <a:latin typeface="Aptos" panose="020B0004020202020204" pitchFamily="34" charset="0"/>
              </a:rPr>
              <a:t>Liewe Gemeente</a:t>
            </a:r>
          </a:p>
          <a:p>
            <a:endParaRPr lang="en-US" sz="2000" dirty="0">
              <a:ln>
                <a:solidFill>
                  <a:schemeClr val="tx1"/>
                </a:solidFill>
              </a:ln>
              <a:latin typeface="Aptos" panose="020B0004020202020204" pitchFamily="34" charset="0"/>
            </a:endParaRPr>
          </a:p>
          <a:p>
            <a:r>
              <a:rPr lang="en-US" sz="4000" dirty="0">
                <a:ln>
                  <a:solidFill>
                    <a:schemeClr val="tx1"/>
                  </a:solidFill>
                </a:ln>
                <a:latin typeface="Aptos" panose="020B0004020202020204" pitchFamily="34" charset="0"/>
              </a:rPr>
              <a:t>Neem asb. kennis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Aptos" panose="020B0004020202020204" pitchFamily="34" charset="0"/>
              </a:rPr>
              <a:t>dat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Aptos" panose="020B0004020202020204" pitchFamily="34" charset="0"/>
              </a:rPr>
              <a:t>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Aptos" panose="020B0004020202020204" pitchFamily="34" charset="0"/>
              </a:rPr>
              <a:t>ons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Aptos" panose="020B0004020202020204" pitchFamily="34" charset="0"/>
              </a:rPr>
              <a:t> besig is met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Aptos" panose="020B0004020202020204" pitchFamily="34" charset="0"/>
              </a:rPr>
              <a:t>opgraderingswerk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Aptos" panose="020B0004020202020204" pitchFamily="34" charset="0"/>
              </a:rPr>
              <a:t> aan die BINNEHOF.    </a:t>
            </a:r>
          </a:p>
          <a:p>
            <a:endParaRPr lang="en-US" sz="2000" dirty="0">
              <a:ln>
                <a:solidFill>
                  <a:schemeClr val="tx1"/>
                </a:solidFill>
              </a:ln>
              <a:latin typeface="Aptos" panose="020B0004020202020204" pitchFamily="34" charset="0"/>
            </a:endParaRPr>
          </a:p>
          <a:p>
            <a:r>
              <a:rPr lang="en-US" sz="4000" dirty="0">
                <a:ln>
                  <a:solidFill>
                    <a:schemeClr val="tx1"/>
                  </a:solidFill>
                </a:ln>
                <a:latin typeface="Aptos" panose="020B0004020202020204" pitchFamily="34" charset="0"/>
              </a:rPr>
              <a:t>Ons vra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Aptos" panose="020B0004020202020204" pitchFamily="34" charset="0"/>
              </a:rPr>
              <a:t>verskoning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Aptos" panose="020B0004020202020204" pitchFamily="34" charset="0"/>
              </a:rPr>
              <a:t> vir enige </a:t>
            </a:r>
            <a:r>
              <a:rPr lang="en-US" sz="4000" dirty="0" err="1">
                <a:ln>
                  <a:solidFill>
                    <a:schemeClr val="tx1"/>
                  </a:solidFill>
                </a:ln>
                <a:latin typeface="Aptos" panose="020B0004020202020204" pitchFamily="34" charset="0"/>
              </a:rPr>
              <a:t>ongerief</a:t>
            </a:r>
            <a:r>
              <a:rPr lang="en-US" sz="4000" dirty="0">
                <a:ln>
                  <a:solidFill>
                    <a:schemeClr val="tx1"/>
                  </a:solidFill>
                </a:ln>
                <a:latin typeface="Aptos" panose="020B0004020202020204" pitchFamily="34" charset="0"/>
              </a:rPr>
              <a:t>.</a:t>
            </a:r>
          </a:p>
          <a:p>
            <a:endParaRPr lang="en-US" sz="4000" b="1" dirty="0">
              <a:ln>
                <a:solidFill>
                  <a:schemeClr val="tx1"/>
                </a:solidFill>
              </a:ln>
              <a:latin typeface="Aptos" panose="020B0004020202020204" pitchFamily="34" charset="0"/>
            </a:endParaRPr>
          </a:p>
          <a:p>
            <a:r>
              <a:rPr lang="en-US" sz="4000" b="1" dirty="0">
                <a:ln>
                  <a:solidFill>
                    <a:schemeClr val="tx1"/>
                  </a:solidFill>
                </a:ln>
                <a:latin typeface="Aptos" panose="020B0004020202020204" pitchFamily="34" charset="0"/>
              </a:rPr>
              <a:t>EIENDOMME DIENSGROEP</a:t>
            </a:r>
            <a:endParaRPr lang="en-ZA" sz="4000" b="1" dirty="0">
              <a:ln>
                <a:solidFill>
                  <a:schemeClr val="tx1"/>
                </a:solidFill>
              </a:ln>
              <a:latin typeface="Aptos" panose="020B00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9F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3733" y="6040845"/>
            <a:ext cx="4736843" cy="12700"/>
          </a:xfrm>
          <a:prstGeom prst="line">
            <a:avLst/>
          </a:prstGeom>
          <a:ln w="114300" cap="flat">
            <a:solidFill>
              <a:srgbClr val="7273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76111" y="413880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7620113" y="6040845"/>
            <a:ext cx="4736843" cy="12700"/>
          </a:xfrm>
          <a:prstGeom prst="line">
            <a:avLst/>
          </a:prstGeom>
          <a:ln w="114300" cap="flat">
            <a:solidFill>
              <a:srgbClr val="7273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51715" y="-48889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45D4EB-2280-ADB7-2294-943826FB8821}"/>
              </a:ext>
            </a:extLst>
          </p:cNvPr>
          <p:cNvSpPr txBox="1"/>
          <p:nvPr/>
        </p:nvSpPr>
        <p:spPr>
          <a:xfrm>
            <a:off x="372533" y="1162965"/>
            <a:ext cx="112945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ptos" panose="020B0004020202020204" pitchFamily="34" charset="0"/>
              </a:rPr>
              <a:t>LERAARS </a:t>
            </a:r>
            <a:r>
              <a:rPr lang="en-US" sz="4800" b="1" dirty="0" err="1">
                <a:latin typeface="Aptos" panose="020B0004020202020204" pitchFamily="34" charset="0"/>
              </a:rPr>
              <a:t>en</a:t>
            </a:r>
            <a:r>
              <a:rPr lang="en-US" sz="4800" b="1" dirty="0">
                <a:latin typeface="Aptos" panose="020B0004020202020204" pitchFamily="34" charset="0"/>
              </a:rPr>
              <a:t> HOSPITAALBESOEK:</a:t>
            </a:r>
          </a:p>
          <a:p>
            <a:pPr algn="ctr"/>
            <a:endParaRPr lang="en-US" sz="4800" dirty="0">
              <a:latin typeface="Aptos" panose="020B0004020202020204" pitchFamily="34" charset="0"/>
            </a:endParaRPr>
          </a:p>
          <a:p>
            <a:pPr algn="ctr"/>
            <a:r>
              <a:rPr lang="en-US" sz="4800" dirty="0">
                <a:latin typeface="Aptos" panose="020B0004020202020204" pitchFamily="34" charset="0"/>
              </a:rPr>
              <a:t>Sal u asb. </a:t>
            </a:r>
            <a:r>
              <a:rPr lang="en-US" sz="4800" dirty="0" err="1">
                <a:latin typeface="Aptos" panose="020B0004020202020204" pitchFamily="34" charset="0"/>
              </a:rPr>
              <a:t>voortaan</a:t>
            </a:r>
            <a:r>
              <a:rPr lang="en-US" sz="4800" dirty="0">
                <a:latin typeface="Aptos" panose="020B0004020202020204" pitchFamily="34" charset="0"/>
              </a:rPr>
              <a:t> probeer om met ‘n </a:t>
            </a:r>
            <a:r>
              <a:rPr lang="en-US" sz="4800" dirty="0" err="1">
                <a:latin typeface="Aptos" panose="020B0004020202020204" pitchFamily="34" charset="0"/>
              </a:rPr>
              <a:t>versoek</a:t>
            </a:r>
            <a:r>
              <a:rPr lang="en-US" sz="4800" dirty="0">
                <a:latin typeface="Aptos" panose="020B0004020202020204" pitchFamily="34" charset="0"/>
              </a:rPr>
              <a:t> vir ‘n </a:t>
            </a:r>
            <a:r>
              <a:rPr lang="en-US" sz="4800" dirty="0" err="1">
                <a:latin typeface="Aptos" panose="020B0004020202020204" pitchFamily="34" charset="0"/>
              </a:rPr>
              <a:t>hospitaalbesoek</a:t>
            </a:r>
            <a:r>
              <a:rPr lang="en-US" sz="4800" dirty="0">
                <a:latin typeface="Aptos" panose="020B0004020202020204" pitchFamily="34" charset="0"/>
              </a:rPr>
              <a:t> deur ‘n </a:t>
            </a:r>
            <a:r>
              <a:rPr lang="en-US" sz="4800" dirty="0" err="1">
                <a:latin typeface="Aptos" panose="020B0004020202020204" pitchFamily="34" charset="0"/>
              </a:rPr>
              <a:t>leraar</a:t>
            </a:r>
            <a:r>
              <a:rPr lang="en-US" sz="4800" dirty="0">
                <a:latin typeface="Aptos" panose="020B0004020202020204" pitchFamily="34" charset="0"/>
              </a:rPr>
              <a:t> die </a:t>
            </a:r>
            <a:r>
              <a:rPr lang="en-US" sz="4800" b="1" dirty="0" err="1">
                <a:latin typeface="Aptos" panose="020B0004020202020204" pitchFamily="34" charset="0"/>
              </a:rPr>
              <a:t>presiese</a:t>
            </a:r>
            <a:r>
              <a:rPr lang="en-US" sz="4800" b="1" dirty="0">
                <a:latin typeface="Aptos" panose="020B0004020202020204" pitchFamily="34" charset="0"/>
              </a:rPr>
              <a:t> </a:t>
            </a:r>
            <a:r>
              <a:rPr lang="en-US" sz="4800" b="1" dirty="0" err="1">
                <a:latin typeface="Aptos" panose="020B0004020202020204" pitchFamily="34" charset="0"/>
              </a:rPr>
              <a:t>kamernommer</a:t>
            </a:r>
            <a:r>
              <a:rPr lang="en-US" sz="4800" b="1" dirty="0">
                <a:latin typeface="Aptos" panose="020B0004020202020204" pitchFamily="34" charset="0"/>
              </a:rPr>
              <a:t> </a:t>
            </a:r>
            <a:r>
              <a:rPr lang="en-US" sz="4800" dirty="0">
                <a:latin typeface="Aptos" panose="020B0004020202020204" pitchFamily="34" charset="0"/>
              </a:rPr>
              <a:t>aan te dui waar die </a:t>
            </a:r>
            <a:r>
              <a:rPr lang="en-US" sz="4800" dirty="0" err="1">
                <a:latin typeface="Aptos" panose="020B0004020202020204" pitchFamily="34" charset="0"/>
              </a:rPr>
              <a:t>pasiënt</a:t>
            </a:r>
            <a:r>
              <a:rPr lang="en-US" sz="4800" dirty="0">
                <a:latin typeface="Aptos" panose="020B0004020202020204" pitchFamily="34" charset="0"/>
              </a:rPr>
              <a:t> </a:t>
            </a:r>
            <a:r>
              <a:rPr lang="en-US" sz="4800" dirty="0" err="1">
                <a:latin typeface="Aptos" panose="020B0004020202020204" pitchFamily="34" charset="0"/>
              </a:rPr>
              <a:t>lê</a:t>
            </a:r>
            <a:r>
              <a:rPr lang="en-US" sz="4800" dirty="0">
                <a:latin typeface="Aptos" panose="020B0004020202020204" pitchFamily="34" charset="0"/>
              </a:rPr>
              <a:t>?</a:t>
            </a:r>
            <a:endParaRPr lang="en-ZA" sz="4800" dirty="0">
              <a:latin typeface="Aptos" panose="020B00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eeklikse Gemeentenuus nou beskikbaar op AUDIO (1)">
            <a:hlinkClick r:id="" action="ppaction://media"/>
            <a:extLst>
              <a:ext uri="{FF2B5EF4-FFF2-40B4-BE49-F238E27FC236}">
                <a16:creationId xmlns:a16="http://schemas.microsoft.com/office/drawing/2014/main" id="{86A59503-037C-4CCE-4F4B-22D4EB2B28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9028" y="1019312"/>
            <a:ext cx="5838688" cy="5838688"/>
          </a:xfrm>
          <a:prstGeom prst="rect">
            <a:avLst/>
          </a:prstGeom>
        </p:spPr>
      </p:pic>
      <p:pic>
        <p:nvPicPr>
          <p:cNvPr id="2050" name="Picture 2" descr="Diversity in Tech | What is Inclusion? And Why Is It Important in Tech? -  Diversity in Tech">
            <a:extLst>
              <a:ext uri="{FF2B5EF4-FFF2-40B4-BE49-F238E27FC236}">
                <a16:creationId xmlns:a16="http://schemas.microsoft.com/office/drawing/2014/main" id="{6E3219E0-ACFE-F1E2-7C0F-873B1A172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840" y="2255855"/>
            <a:ext cx="2754520" cy="183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E05C79-B293-DE30-1C42-368E2C6F5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886" y="-81435"/>
            <a:ext cx="4004972" cy="1325563"/>
          </a:xfrm>
        </p:spPr>
        <p:txBody>
          <a:bodyPr>
            <a:normAutofit/>
          </a:bodyPr>
          <a:lstStyle/>
          <a:p>
            <a:r>
              <a:rPr lang="nl-NL" sz="8800" dirty="0">
                <a:latin typeface="Akzidenz Grotesk BE" panose="020B0500000000000000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Inklusief</a:t>
            </a:r>
            <a:endParaRPr lang="en-ZA" sz="8800" dirty="0"/>
          </a:p>
        </p:txBody>
      </p:sp>
    </p:spTree>
    <p:extLst>
      <p:ext uri="{BB962C8B-B14F-4D97-AF65-F5344CB8AC3E}">
        <p14:creationId xmlns:p14="http://schemas.microsoft.com/office/powerpoint/2010/main" val="250944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2E9B2-A554-FF39-90CB-E47917F223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40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FA371-CF46-104E-C159-0AD93A5B1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330575"/>
            <a:ext cx="5910230" cy="2387600"/>
          </a:xfrm>
        </p:spPr>
        <p:txBody>
          <a:bodyPr>
            <a:normAutofit fontScale="90000"/>
          </a:bodyPr>
          <a:lstStyle/>
          <a:p>
            <a:r>
              <a:rPr lang="nl-NL" sz="5300" dirty="0">
                <a:solidFill>
                  <a:schemeClr val="bg1"/>
                </a:solidFill>
              </a:rPr>
              <a:t>Ds Dawid de Wet </a:t>
            </a:r>
            <a:br>
              <a:rPr lang="nl-NL" sz="4000" dirty="0">
                <a:solidFill>
                  <a:schemeClr val="bg1"/>
                </a:solidFill>
              </a:rPr>
            </a:br>
            <a:r>
              <a:rPr lang="nl-NL" sz="4000" dirty="0">
                <a:solidFill>
                  <a:schemeClr val="bg1"/>
                </a:solidFill>
              </a:rPr>
              <a:t>082 372 7734</a:t>
            </a:r>
            <a:br>
              <a:rPr lang="nl-NL" sz="4000" dirty="0">
                <a:solidFill>
                  <a:schemeClr val="bg1"/>
                </a:solidFill>
              </a:rPr>
            </a:br>
            <a:br>
              <a:rPr lang="nl-NL" sz="4000" dirty="0">
                <a:solidFill>
                  <a:schemeClr val="bg1"/>
                </a:solidFill>
              </a:rPr>
            </a:br>
            <a:r>
              <a:rPr lang="nl-NL" sz="5300" dirty="0">
                <a:solidFill>
                  <a:schemeClr val="bg1"/>
                </a:solidFill>
              </a:rPr>
              <a:t>Kobus v Tonder </a:t>
            </a:r>
            <a:br>
              <a:rPr lang="nl-NL" sz="4000" dirty="0">
                <a:solidFill>
                  <a:schemeClr val="bg1"/>
                </a:solidFill>
              </a:rPr>
            </a:br>
            <a:r>
              <a:rPr lang="nl-NL" sz="4000" dirty="0">
                <a:solidFill>
                  <a:schemeClr val="bg1"/>
                </a:solidFill>
              </a:rPr>
              <a:t>082 468 7699</a:t>
            </a:r>
            <a:br>
              <a:rPr lang="nl-NL" sz="4000" dirty="0">
                <a:solidFill>
                  <a:schemeClr val="bg1"/>
                </a:solidFill>
              </a:rPr>
            </a:br>
            <a:br>
              <a:rPr lang="nl-NL" sz="4000" dirty="0">
                <a:solidFill>
                  <a:schemeClr val="bg1"/>
                </a:solidFill>
              </a:rPr>
            </a:br>
            <a:r>
              <a:rPr lang="nl-NL" sz="4900" i="1" dirty="0">
                <a:solidFill>
                  <a:schemeClr val="bg1"/>
                </a:solidFill>
              </a:rPr>
              <a:t>(Skenkings of teen spesiale aankooppryse) </a:t>
            </a:r>
            <a:endParaRPr lang="en-ZA" sz="4900" i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801277-F060-7674-3A86-113C44582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4" y="127819"/>
            <a:ext cx="5910231" cy="657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9879A56-F88B-D6AB-F7EF-AA009FAE5D4A}"/>
              </a:ext>
            </a:extLst>
          </p:cNvPr>
          <p:cNvSpPr txBox="1">
            <a:spLocks/>
          </p:cNvSpPr>
          <p:nvPr/>
        </p:nvSpPr>
        <p:spPr>
          <a:xfrm>
            <a:off x="3730662" y="914946"/>
            <a:ext cx="7398003" cy="153220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0B0004020202020204" pitchFamily="34" charset="0"/>
              </a:rPr>
              <a:t>DIENSGROEPE </a:t>
            </a:r>
            <a:br>
              <a:rPr kumimoji="0" lang="en-US" sz="5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0B0004020202020204" pitchFamily="34" charset="0"/>
              </a:rPr>
            </a:br>
            <a:r>
              <a:rPr kumimoji="0" lang="en-US" sz="5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0B0004020202020204" pitchFamily="34" charset="0"/>
              </a:rPr>
              <a:t>Kom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0B0004020202020204" pitchFamily="34" charset="0"/>
              </a:rPr>
              <a:t>raak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0B0004020202020204" pitchFamily="34" charset="0"/>
              </a:rPr>
              <a:t>betrokke</a:t>
            </a:r>
            <a:endParaRPr kumimoji="0" lang="en-ZA" sz="50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3FCDFF"/>
              </a:solidFill>
              <a:effectLst/>
              <a:uLnTx/>
              <a:uFillTx/>
              <a:latin typeface="Aptos" panose="020B0004020202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9D29277-B75E-A91F-77C9-B271D95AD7B8}"/>
              </a:ext>
            </a:extLst>
          </p:cNvPr>
          <p:cNvSpPr txBox="1">
            <a:spLocks/>
          </p:cNvSpPr>
          <p:nvPr/>
        </p:nvSpPr>
        <p:spPr>
          <a:xfrm>
            <a:off x="3665295" y="2765322"/>
            <a:ext cx="64668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latin typeface="Aptos" panose="02110004020202020204"/>
              </a:rPr>
              <a:t>Jeug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latin typeface="Aptos" panose="02110004020202020204"/>
              </a:rPr>
              <a:t>Kommunikasie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latin typeface="Aptos" panose="02110004020202020204"/>
              </a:rPr>
              <a:t>Nuwe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latin typeface="Aptos" panose="02110004020202020204"/>
              </a:rPr>
              <a:t> </a:t>
            </a:r>
            <a:r>
              <a:rPr lang="en-US" sz="4000" b="1" dirty="0" err="1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latin typeface="Aptos" panose="02110004020202020204"/>
              </a:rPr>
              <a:t>Lidmate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ZA" sz="4000" b="1" dirty="0" err="1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latin typeface="Aptos" panose="02110004020202020204"/>
              </a:rPr>
              <a:t>Personeel</a:t>
            </a:r>
            <a:endParaRPr kumimoji="0" lang="en-ZA" sz="40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3FCD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4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Strategies 	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4000" b="1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Toerusting</a:t>
            </a:r>
            <a:r>
              <a:rPr kumimoji="0" lang="en-ZA" sz="40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&amp; </a:t>
            </a:r>
            <a:r>
              <a:rPr kumimoji="0" lang="en-ZA" sz="4000" b="1" i="0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Bemagtiging</a:t>
            </a:r>
            <a:endParaRPr kumimoji="0" lang="en-ZA" sz="40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3FCD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4000" b="1" i="0" u="none" strike="noStrike" kern="1200" cap="none" spc="0" normalizeH="0" baseline="0" noProof="0" dirty="0">
              <a:ln>
                <a:solidFill>
                  <a:srgbClr val="3BD5E5"/>
                </a:solidFill>
              </a:ln>
              <a:solidFill>
                <a:srgbClr val="3BD5E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4C12D-A8CA-3389-6EB5-07C6C20C6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330"/>
            <a:ext cx="2784059" cy="6987330"/>
          </a:xfrm>
          <a:prstGeom prst="rect">
            <a:avLst/>
          </a:prstGeom>
        </p:spPr>
      </p:pic>
      <p:pic>
        <p:nvPicPr>
          <p:cNvPr id="5" name="Picture 4" descr="A logo for a church&#10;&#10;Description automatically generated">
            <a:extLst>
              <a:ext uri="{FF2B5EF4-FFF2-40B4-BE49-F238E27FC236}">
                <a16:creationId xmlns:a16="http://schemas.microsoft.com/office/drawing/2014/main" id="{A0C48874-1C8B-0AF5-605D-541FB6DD3D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476" y="4325309"/>
            <a:ext cx="3545596" cy="253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9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81D289-6941-2D86-5FE6-A130D61462A1}"/>
              </a:ext>
            </a:extLst>
          </p:cNvPr>
          <p:cNvSpPr txBox="1"/>
          <p:nvPr/>
        </p:nvSpPr>
        <p:spPr>
          <a:xfrm>
            <a:off x="3895493" y="3441680"/>
            <a:ext cx="804002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cs typeface="Calibri" panose="020F0502020204030204" pitchFamily="34" charset="0"/>
              </a:rPr>
              <a:t>Deur  Jesus  se  GESINDHEID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cs typeface="Calibri" panose="020F0502020204030204" pitchFamily="34" charset="0"/>
              </a:rPr>
              <a:t>en  VOORBEELD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cs typeface="Calibri" panose="020F0502020204030204" pitchFamily="34" charset="0"/>
              </a:rPr>
              <a:t>teenoor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cs typeface="Calibri" panose="020F0502020204030204" pitchFamily="34" charset="0"/>
              </a:rPr>
              <a:t> 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cs typeface="Calibri" panose="020F0502020204030204" pitchFamily="34" charset="0"/>
              </a:rPr>
              <a:t>almal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cs typeface="Calibri" panose="020F0502020204030204" pitchFamily="34" charset="0"/>
              </a:rPr>
              <a:t> 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cs typeface="Calibri" panose="020F0502020204030204" pitchFamily="34" charset="0"/>
              </a:rPr>
              <a:t>te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cs typeface="Calibri" panose="020F0502020204030204" pitchFamily="34" charset="0"/>
              </a:rPr>
              <a:t> 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chemeClr val="tx1"/>
                  </a:solidFill>
                  <a:prstDash val="solid"/>
                </a:ln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cs typeface="Calibri" panose="020F0502020204030204" pitchFamily="34" charset="0"/>
              </a:rPr>
              <a:t>leef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  <a:cs typeface="Calibri" panose="020F0502020204030204" pitchFamily="34" charset="0"/>
              </a:rPr>
              <a:t>.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ova Light" panose="020B030402020202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6185E4-85DC-D143-6BE5-47E4566E817D}"/>
              </a:ext>
            </a:extLst>
          </p:cNvPr>
          <p:cNvSpPr txBox="1"/>
          <p:nvPr/>
        </p:nvSpPr>
        <p:spPr>
          <a:xfrm>
            <a:off x="62487" y="162963"/>
            <a:ext cx="5732431" cy="4428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9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</a:rPr>
              <a:t>Hoe </a:t>
            </a:r>
            <a:r>
              <a:rPr kumimoji="0" lang="en-US" sz="6600" b="1" i="1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FF9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</a:rPr>
              <a:t>skyn</a:t>
            </a:r>
            <a:r>
              <a:rPr kumimoji="0" lang="en-US" sz="6600" b="1" i="1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9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</a:rPr>
              <a:t> </a:t>
            </a:r>
            <a:r>
              <a:rPr kumimoji="0" lang="en-US" sz="6600" b="1" i="1" u="none" strike="noStrike" kern="1200" cap="none" spc="0" normalizeH="0" baseline="0" noProof="0" dirty="0" err="1">
                <a:ln>
                  <a:solidFill>
                    <a:schemeClr val="tx1"/>
                  </a:solidFill>
                </a:ln>
                <a:solidFill>
                  <a:srgbClr val="FF9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</a:rPr>
              <a:t>ons</a:t>
            </a:r>
            <a:r>
              <a:rPr kumimoji="0" lang="en-US" sz="6600" b="1" i="1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9D0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0B0004020202020204" pitchFamily="34" charset="0"/>
              </a:rPr>
              <a:t> JESUS se LIG?</a:t>
            </a:r>
            <a:endParaRPr kumimoji="0" lang="en-US" sz="6600" b="1" i="1" u="none" strike="noStrike" kern="1200" cap="none" spc="0" normalizeH="0" baseline="0" noProof="0" dirty="0">
              <a:ln w="12700">
                <a:solidFill>
                  <a:schemeClr val="tx1"/>
                </a:solidFill>
                <a:prstDash val="solid"/>
              </a:ln>
              <a:solidFill>
                <a:srgbClr val="FF9D0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0B00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12700">
                <a:solidFill>
                  <a:prstClr val="white"/>
                </a:solidFill>
                <a:prstDash val="solid"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briola" panose="04040605051002020D02" pitchFamily="8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12700">
                <a:solidFill>
                  <a:prstClr val="white"/>
                </a:solidFill>
                <a:prstDash val="solid"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briola" panose="04040605051002020D02" pitchFamily="8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 w="12700">
                <a:solidFill>
                  <a:prstClr val="white"/>
                </a:solidFill>
                <a:prstDash val="solid"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briola" panose="04040605051002020D02" pitchFamily="8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2700">
                <a:solidFill>
                  <a:schemeClr val="tx1"/>
                </a:solidFill>
                <a:prstDash val="solid"/>
              </a:ln>
              <a:solidFill>
                <a:srgbClr val="33C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Nova Light" panose="020B03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logo for a church&#10;&#10;Description automatically generated">
            <a:extLst>
              <a:ext uri="{FF2B5EF4-FFF2-40B4-BE49-F238E27FC236}">
                <a16:creationId xmlns:a16="http://schemas.microsoft.com/office/drawing/2014/main" id="{EF774015-CB6F-D0E8-352A-735A093ED1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110" y="0"/>
            <a:ext cx="4521637" cy="3229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9879A56-F88B-D6AB-F7EF-AA009FAE5D4A}"/>
              </a:ext>
            </a:extLst>
          </p:cNvPr>
          <p:cNvSpPr txBox="1">
            <a:spLocks/>
          </p:cNvSpPr>
          <p:nvPr/>
        </p:nvSpPr>
        <p:spPr>
          <a:xfrm>
            <a:off x="3730662" y="914946"/>
            <a:ext cx="7398003" cy="153220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DIENSGROEPE </a:t>
            </a:r>
            <a:br>
              <a:rPr kumimoji="0" lang="en-US" sz="5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</a:br>
            <a:r>
              <a:rPr kumimoji="0" lang="en-US" sz="5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Kom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raak</a:t>
            </a:r>
            <a:r>
              <a:rPr kumimoji="0" lang="en-US" sz="5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0B0004020202020204" pitchFamily="34" charset="0"/>
                <a:ea typeface="+mj-ea"/>
                <a:cs typeface="+mj-cs"/>
              </a:rPr>
              <a:t>betrokke</a:t>
            </a:r>
            <a:endParaRPr kumimoji="0" lang="en-ZA" sz="5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CDFF"/>
              </a:solidFill>
              <a:effectLst/>
              <a:uLnTx/>
              <a:uFillTx/>
              <a:latin typeface="Aptos" panose="020B0004020202020204" pitchFamily="34" charset="0"/>
              <a:ea typeface="+mj-ea"/>
              <a:cs typeface="+mj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9D29277-B75E-A91F-77C9-B271D95AD7B8}"/>
              </a:ext>
            </a:extLst>
          </p:cNvPr>
          <p:cNvSpPr txBox="1">
            <a:spLocks/>
          </p:cNvSpPr>
          <p:nvPr/>
        </p:nvSpPr>
        <p:spPr>
          <a:xfrm>
            <a:off x="3665295" y="2765322"/>
            <a:ext cx="64668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Diaconia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Eiendomme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Erediens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		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Finansies</a:t>
            </a:r>
            <a:r>
              <a:rPr kumimoji="0" lang="en-ZA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Gasvryheid</a:t>
            </a:r>
            <a:r>
              <a:rPr kumimoji="0" lang="en-ZA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ZA" sz="40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3FCD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Getuienis</a:t>
            </a:r>
            <a:endParaRPr kumimoji="0" lang="en-ZA" sz="40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3FCD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4000" b="1" i="0" u="none" strike="noStrike" kern="1200" cap="none" spc="0" normalizeH="0" baseline="0" noProof="0" dirty="0">
              <a:ln>
                <a:solidFill>
                  <a:srgbClr val="3BD5E5"/>
                </a:solidFill>
              </a:ln>
              <a:solidFill>
                <a:srgbClr val="3BD5E5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877340-17FD-3813-A736-48EB31483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330"/>
            <a:ext cx="2784059" cy="6987330"/>
          </a:xfrm>
          <a:prstGeom prst="rect">
            <a:avLst/>
          </a:prstGeom>
        </p:spPr>
      </p:pic>
      <p:pic>
        <p:nvPicPr>
          <p:cNvPr id="2" name="Picture 1" descr="A logo for a church&#10;&#10;Description automatically generated">
            <a:extLst>
              <a:ext uri="{FF2B5EF4-FFF2-40B4-BE49-F238E27FC236}">
                <a16:creationId xmlns:a16="http://schemas.microsoft.com/office/drawing/2014/main" id="{647179CF-9DB5-1C46-B488-309DE1C74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749" y="4325309"/>
            <a:ext cx="3545596" cy="253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7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9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06645-FBA5-28E3-F874-A6DBA3EE402D}"/>
              </a:ext>
            </a:extLst>
          </p:cNvPr>
          <p:cNvSpPr txBox="1">
            <a:spLocks/>
          </p:cNvSpPr>
          <p:nvPr/>
        </p:nvSpPr>
        <p:spPr>
          <a:xfrm>
            <a:off x="3048144" y="1463175"/>
            <a:ext cx="8877970" cy="5459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5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ptos" panose="02110004020202020204"/>
            </a:endParaRPr>
          </a:p>
          <a:p>
            <a:pPr fontAlgn="auto">
              <a:spcAft>
                <a:spcPts val="0"/>
              </a:spcAft>
            </a:pPr>
            <a:endParaRPr lang="en-US" sz="2500" dirty="0">
              <a:ln>
                <a:solidFill>
                  <a:srgbClr val="FF9D0D"/>
                </a:solidFill>
              </a:ln>
              <a:solidFill>
                <a:schemeClr val="bg1"/>
              </a:solidFill>
              <a:latin typeface="Aptos" panose="02110004020202020204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ZA" dirty="0">
              <a:solidFill>
                <a:sysClr val="windowText" lastClr="000000"/>
              </a:solidFill>
              <a:latin typeface="Aptos" panose="02110004020202020204"/>
            </a:endParaRPr>
          </a:p>
        </p:txBody>
      </p:sp>
      <p:sp>
        <p:nvSpPr>
          <p:cNvPr id="14" name="Freeform 20">
            <a:extLst>
              <a:ext uri="{FF2B5EF4-FFF2-40B4-BE49-F238E27FC236}">
                <a16:creationId xmlns:a16="http://schemas.microsoft.com/office/drawing/2014/main" id="{0C5A6C33-AD8F-6C7E-9DA1-10CBA572F480}"/>
              </a:ext>
            </a:extLst>
          </p:cNvPr>
          <p:cNvSpPr/>
          <p:nvPr/>
        </p:nvSpPr>
        <p:spPr>
          <a:xfrm>
            <a:off x="466678" y="4954805"/>
            <a:ext cx="1860370" cy="1639996"/>
          </a:xfrm>
          <a:custGeom>
            <a:avLst/>
            <a:gdLst/>
            <a:ahLst/>
            <a:cxnLst/>
            <a:rect l="l" t="t" r="r" b="b"/>
            <a:pathLst>
              <a:path w="1747192" h="1467642">
                <a:moveTo>
                  <a:pt x="0" y="0"/>
                </a:moveTo>
                <a:lnTo>
                  <a:pt x="1747192" y="0"/>
                </a:lnTo>
                <a:lnTo>
                  <a:pt x="1747192" y="1467642"/>
                </a:lnTo>
                <a:lnTo>
                  <a:pt x="0" y="1467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AB7B00F-CE88-FDF4-9DA7-D246CB4B7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9330"/>
            <a:ext cx="2784059" cy="6987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61BA1A-FBF3-9946-71D8-AEA1862BA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768" y="-3896731"/>
            <a:ext cx="1842302" cy="9565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102FD6-EA84-B02E-46E4-105B6142E189}"/>
              </a:ext>
            </a:extLst>
          </p:cNvPr>
          <p:cNvSpPr txBox="1"/>
          <p:nvPr/>
        </p:nvSpPr>
        <p:spPr>
          <a:xfrm>
            <a:off x="6017111" y="262846"/>
            <a:ext cx="6174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ptos" panose="020B0004020202020204" pitchFamily="34" charset="0"/>
              </a:rPr>
              <a:t>KOSI BAIA</a:t>
            </a:r>
            <a:endParaRPr lang="en-ZA" sz="7200" b="1" dirty="0"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160286-75D8-AFD2-A8BA-979CDC07E53C}"/>
              </a:ext>
            </a:extLst>
          </p:cNvPr>
          <p:cNvSpPr txBox="1"/>
          <p:nvPr/>
        </p:nvSpPr>
        <p:spPr>
          <a:xfrm>
            <a:off x="2871783" y="1815472"/>
            <a:ext cx="91323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Ons is </a:t>
            </a:r>
            <a:r>
              <a:rPr lang="en-US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oop</a:t>
            </a: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 op DINSDAE </a:t>
            </a:r>
            <a:r>
              <a:rPr lang="en-US" sz="44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en</a:t>
            </a:r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 VRYDAE vanaf 09:00 tot 15:00.</a:t>
            </a:r>
          </a:p>
          <a:p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ptos" panose="020B0004020202020204" pitchFamily="34" charset="0"/>
            </a:endParaRPr>
          </a:p>
          <a:p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SKENKINGS word gevra:</a:t>
            </a:r>
          </a:p>
          <a:p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ptos" panose="020B0004020202020204" pitchFamily="34" charset="0"/>
              </a:rPr>
              <a:t>KLERE…</a:t>
            </a:r>
          </a:p>
          <a:p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ptos" panose="020B0004020202020204" pitchFamily="34" charset="0"/>
              </a:rPr>
              <a:t>BREEKWARE…</a:t>
            </a:r>
          </a:p>
          <a:p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ptos" panose="020B0004020202020204" pitchFamily="34" charset="0"/>
              </a:rPr>
              <a:t>GORDYNE &amp; LINNE…</a:t>
            </a:r>
          </a:p>
          <a:p>
            <a:r>
              <a:rPr lang="en-US" sz="3600" b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Aptos" panose="020B0004020202020204" pitchFamily="34" charset="0"/>
              </a:rPr>
              <a:t>MEUBLEMENTE…</a:t>
            </a:r>
            <a:endParaRPr lang="en-ZA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43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CB830B8-4AA9-F230-7342-E0E6B654E3AE}"/>
              </a:ext>
            </a:extLst>
          </p:cNvPr>
          <p:cNvSpPr txBox="1">
            <a:spLocks/>
          </p:cNvSpPr>
          <p:nvPr/>
        </p:nvSpPr>
        <p:spPr>
          <a:xfrm>
            <a:off x="3378820" y="451254"/>
            <a:ext cx="8354122" cy="1325563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5000" b="1" dirty="0">
                <a:ln>
                  <a:solidFill>
                    <a:schemeClr val="tx1"/>
                  </a:solidFill>
                </a:ln>
                <a:solidFill>
                  <a:srgbClr val="3BD5E5"/>
                </a:solidFill>
                <a:latin typeface="Aptos Display" panose="02110004020202020204"/>
              </a:rPr>
              <a:t>SOP VIR SONSKYNVALLEI</a:t>
            </a:r>
            <a:endParaRPr lang="en-ZA" sz="5000" b="1" dirty="0">
              <a:ln>
                <a:solidFill>
                  <a:schemeClr val="tx1"/>
                </a:solidFill>
              </a:ln>
              <a:solidFill>
                <a:srgbClr val="3BD5E5"/>
              </a:solidFill>
              <a:latin typeface="Aptos Display" panose="02110004020202020204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C831246-B37D-277F-FF70-486D7F0E6B11}"/>
              </a:ext>
            </a:extLst>
          </p:cNvPr>
          <p:cNvSpPr txBox="1">
            <a:spLocks/>
          </p:cNvSpPr>
          <p:nvPr/>
        </p:nvSpPr>
        <p:spPr>
          <a:xfrm>
            <a:off x="2838569" y="2059797"/>
            <a:ext cx="92623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3600" b="1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Baie dankie </a:t>
            </a:r>
            <a:r>
              <a:rPr lang="en-US" sz="3600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aan al </a:t>
            </a:r>
            <a:r>
              <a:rPr lang="en-US" sz="3600" dirty="0" err="1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ons</a:t>
            </a:r>
            <a:r>
              <a:rPr lang="en-US" sz="3600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 </a:t>
            </a:r>
            <a:r>
              <a:rPr lang="en-US" sz="3600" dirty="0" err="1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sopkokers</a:t>
            </a:r>
            <a:r>
              <a:rPr lang="en-US" sz="3600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Lewer</a:t>
            </a:r>
            <a:r>
              <a:rPr lang="en-US" sz="3600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 </a:t>
            </a:r>
            <a:r>
              <a:rPr lang="en-US" sz="3600" dirty="0" err="1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gevriesde</a:t>
            </a:r>
            <a:r>
              <a:rPr lang="en-US" sz="3600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 sop by die </a:t>
            </a:r>
            <a:r>
              <a:rPr lang="en-US" sz="3600" dirty="0" err="1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Kerkkantoor</a:t>
            </a:r>
            <a:r>
              <a:rPr lang="en-US" sz="3600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 </a:t>
            </a:r>
            <a:r>
              <a:rPr lang="en-US" sz="3600" dirty="0" err="1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af</a:t>
            </a:r>
            <a:r>
              <a:rPr lang="en-US" sz="3600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ln>
                <a:solidFill>
                  <a:srgbClr val="3BD5E5"/>
                </a:solidFill>
              </a:ln>
              <a:solidFill>
                <a:srgbClr val="3BD5E5"/>
              </a:solidFill>
              <a:latin typeface="Aptos" panose="02110004020202020204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Ons het </a:t>
            </a:r>
            <a:r>
              <a:rPr lang="en-US" sz="3600" b="1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JOU hulp ook nodig!  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sz="3600" dirty="0" err="1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Skenk</a:t>
            </a:r>
            <a:r>
              <a:rPr lang="en-US" sz="3600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 sop of  bestanddele of </a:t>
            </a:r>
            <a:r>
              <a:rPr lang="en-US" sz="3600" dirty="0" err="1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kontant</a:t>
            </a:r>
            <a:r>
              <a:rPr lang="en-US" sz="3600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ln>
                <a:solidFill>
                  <a:srgbClr val="3BD5E5"/>
                </a:solidFill>
              </a:ln>
              <a:solidFill>
                <a:srgbClr val="3BD5E5"/>
              </a:solidFill>
              <a:latin typeface="Aptos" panose="02110004020202020204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Vir </a:t>
            </a:r>
            <a:r>
              <a:rPr lang="en-US" sz="3600" b="1" dirty="0" err="1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meer</a:t>
            </a:r>
            <a:r>
              <a:rPr lang="en-US" sz="3600" b="1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 inligting</a:t>
            </a:r>
            <a:r>
              <a:rPr lang="en-US" sz="3600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, kontak vir </a:t>
            </a:r>
            <a:r>
              <a:rPr lang="en-US" sz="3600" dirty="0" err="1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Janete</a:t>
            </a:r>
            <a:r>
              <a:rPr lang="en-US" sz="3600" dirty="0">
                <a:ln>
                  <a:solidFill>
                    <a:srgbClr val="3BD5E5"/>
                  </a:solidFill>
                </a:ln>
                <a:solidFill>
                  <a:srgbClr val="3BD5E5"/>
                </a:solidFill>
                <a:latin typeface="Aptos" panose="02110004020202020204"/>
              </a:rPr>
              <a:t> Bosman.  (082 455 6147)</a:t>
            </a:r>
            <a:endParaRPr lang="en-ZA" sz="3600" dirty="0">
              <a:ln>
                <a:solidFill>
                  <a:srgbClr val="3BD5E5"/>
                </a:solidFill>
              </a:ln>
              <a:solidFill>
                <a:srgbClr val="3BD5E5"/>
              </a:solidFill>
              <a:latin typeface="Aptos" panose="02110004020202020204"/>
            </a:endParaRPr>
          </a:p>
        </p:txBody>
      </p:sp>
      <p:sp>
        <p:nvSpPr>
          <p:cNvPr id="12" name="Freeform 20">
            <a:extLst>
              <a:ext uri="{FF2B5EF4-FFF2-40B4-BE49-F238E27FC236}">
                <a16:creationId xmlns:a16="http://schemas.microsoft.com/office/drawing/2014/main" id="{A7C2249B-BCFA-3B07-936B-D4B77C3CB758}"/>
              </a:ext>
            </a:extLst>
          </p:cNvPr>
          <p:cNvSpPr/>
          <p:nvPr/>
        </p:nvSpPr>
        <p:spPr>
          <a:xfrm>
            <a:off x="466678" y="4954805"/>
            <a:ext cx="1860370" cy="1639996"/>
          </a:xfrm>
          <a:custGeom>
            <a:avLst/>
            <a:gdLst/>
            <a:ahLst/>
            <a:cxnLst/>
            <a:rect l="l" t="t" r="r" b="b"/>
            <a:pathLst>
              <a:path w="1747192" h="1467642">
                <a:moveTo>
                  <a:pt x="0" y="0"/>
                </a:moveTo>
                <a:lnTo>
                  <a:pt x="1747192" y="0"/>
                </a:lnTo>
                <a:lnTo>
                  <a:pt x="1747192" y="1467642"/>
                </a:lnTo>
                <a:lnTo>
                  <a:pt x="0" y="14676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Z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10A3C5-C3BE-AEEC-A483-99FBDD3D8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9330"/>
            <a:ext cx="2784059" cy="6987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3EE432A-D800-49F9-AC46-E9463ECA73CD}"/>
              </a:ext>
            </a:extLst>
          </p:cNvPr>
          <p:cNvSpPr txBox="1"/>
          <p:nvPr/>
        </p:nvSpPr>
        <p:spPr>
          <a:xfrm>
            <a:off x="6096000" y="-217714"/>
            <a:ext cx="5972583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 deel van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WhatsApp GEMEENSKAP?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994B5F-F194-47E8-B3CF-4E756826B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879" y="3700200"/>
            <a:ext cx="2857500" cy="2857500"/>
          </a:xfrm>
          <a:prstGeom prst="rect">
            <a:avLst/>
          </a:prstGeom>
        </p:spPr>
      </p:pic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D34206C1-C50B-AA0F-E344-5F8CD66D0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7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8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C65578E-3C5D-4936-8421-EC4D4E2ECBF1}"/>
              </a:ext>
            </a:extLst>
          </p:cNvPr>
          <p:cNvSpPr txBox="1"/>
          <p:nvPr/>
        </p:nvSpPr>
        <p:spPr>
          <a:xfrm>
            <a:off x="6219417" y="865235"/>
            <a:ext cx="5972583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nie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hocked emoji, emoticon, smiley clipart free download">
            <a:extLst>
              <a:ext uri="{FF2B5EF4-FFF2-40B4-BE49-F238E27FC236}">
                <a16:creationId xmlns:a16="http://schemas.microsoft.com/office/drawing/2014/main" id="{3924FDAD-719F-49D7-A561-C2C7F8948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43" y="3312059"/>
            <a:ext cx="3476171" cy="354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screenshot of a phone&#10;&#10;AI-generated content may be incorrect.">
            <a:extLst>
              <a:ext uri="{FF2B5EF4-FFF2-40B4-BE49-F238E27FC236}">
                <a16:creationId xmlns:a16="http://schemas.microsoft.com/office/drawing/2014/main" id="{6ADE1780-8BCD-2599-D888-52F32DBDF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5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0FFB66-BF91-4947-B220-9BBD47A21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3" y="144328"/>
            <a:ext cx="5725178" cy="661264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E96E25-011B-41BF-BC7E-012C56CA2B59}"/>
              </a:ext>
            </a:extLst>
          </p:cNvPr>
          <p:cNvSpPr txBox="1"/>
          <p:nvPr/>
        </p:nvSpPr>
        <p:spPr>
          <a:xfrm>
            <a:off x="6096000" y="1735390"/>
            <a:ext cx="59725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Skandeer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die QR code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3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506B1-CB6D-45DA-BA47-933175BC8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26" y="306540"/>
            <a:ext cx="1136117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Kontak</a:t>
            </a: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 Hélène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op die </a:t>
            </a:r>
            <a:r>
              <a:rPr lang="en-US" sz="4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kommunikasie</a:t>
            </a: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nr </a:t>
            </a:r>
            <a:r>
              <a:rPr lang="en-US" sz="5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066 116 2701, </a:t>
            </a:r>
          </a:p>
          <a:p>
            <a:pPr marL="0" indent="0" algn="ctr">
              <a:buNone/>
            </a:pP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4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Gaan</a:t>
            </a: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maak</a:t>
            </a: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 ‘n </a:t>
            </a:r>
            <a:r>
              <a:rPr lang="en-US" sz="4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draai</a:t>
            </a: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 by die </a:t>
            </a:r>
            <a:r>
              <a:rPr lang="en-US" sz="4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kerkkantoor</a:t>
            </a: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 algn="ctr">
              <a:spcBef>
                <a:spcPts val="600"/>
              </a:spcBef>
              <a:buNone/>
            </a:pP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sz="7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 </a:t>
            </a:r>
            <a:endParaRPr lang="en-ZA" sz="7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17+ Thousand Clip Art Cell Phone Royalty-Free Images, Stock Photos &amp;  Pictures | Shutterstock">
            <a:extLst>
              <a:ext uri="{FF2B5EF4-FFF2-40B4-BE49-F238E27FC236}">
                <a16:creationId xmlns:a16="http://schemas.microsoft.com/office/drawing/2014/main" id="{6F5D0FC0-76D0-4301-A21F-B0BA1435CF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6" t="16744" r="31340" b="15011"/>
          <a:stretch/>
        </p:blipFill>
        <p:spPr bwMode="auto">
          <a:xfrm>
            <a:off x="8075588" y="0"/>
            <a:ext cx="1902543" cy="343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E73249-61F4-413D-9723-1A76054F39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38" y="3747676"/>
            <a:ext cx="3590386" cy="243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5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506B1-CB6D-45DA-BA47-933175BC8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413" y="632846"/>
            <a:ext cx="11361174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Vind ‘n </a:t>
            </a:r>
            <a:r>
              <a:rPr lang="en-US" sz="4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kommunikasie</a:t>
            </a: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</a:t>
            </a:r>
            <a:r>
              <a:rPr lang="en-US" sz="4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verteenwoordiger</a:t>
            </a: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met ‘n </a:t>
            </a:r>
            <a:r>
              <a:rPr lang="en-US" sz="4800" b="1" u="sng" dirty="0">
                <a:solidFill>
                  <a:schemeClr val="bg1"/>
                </a:solidFill>
                <a:latin typeface="Century Gothic" panose="020B0502020202020204" pitchFamily="34" charset="0"/>
              </a:rPr>
              <a:t>Geel</a:t>
            </a: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bib…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Hulle help </a:t>
            </a:r>
            <a:r>
              <a:rPr lang="en-US" sz="4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graag</a:t>
            </a: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en-US" sz="48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en-US" sz="7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Onthou 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jou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foon </a:t>
            </a:r>
            <a:endParaRPr lang="en-ZA" sz="7200" b="1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00" name="Picture 4" descr="Uitroepteken symbool Attentie teken vector illustratie Gevaar pictogram ontwerp">
            <a:extLst>
              <a:ext uri="{FF2B5EF4-FFF2-40B4-BE49-F238E27FC236}">
                <a16:creationId xmlns:a16="http://schemas.microsoft.com/office/drawing/2014/main" id="{326C349D-88A4-4F76-A6A1-1FA17E12CC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5" t="4420" r="35152" b="9409"/>
          <a:stretch/>
        </p:blipFill>
        <p:spPr bwMode="auto">
          <a:xfrm>
            <a:off x="1887793" y="4332289"/>
            <a:ext cx="729171" cy="224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Uitroepteken symbool Attentie teken vector illustratie Gevaar pictogram ontwerp">
            <a:extLst>
              <a:ext uri="{FF2B5EF4-FFF2-40B4-BE49-F238E27FC236}">
                <a16:creationId xmlns:a16="http://schemas.microsoft.com/office/drawing/2014/main" id="{F6C78FB8-047C-4803-8A5A-75E352777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5" t="4420" r="35152" b="9409"/>
          <a:stretch/>
        </p:blipFill>
        <p:spPr bwMode="auto">
          <a:xfrm>
            <a:off x="9678275" y="4275493"/>
            <a:ext cx="729171" cy="224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646D78-33D4-4144-ACC9-0C7585DED1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545257"/>
              </a:clrFrom>
              <a:clrTo>
                <a:srgbClr val="54525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9892" r="8806" b="7408"/>
          <a:stretch/>
        </p:blipFill>
        <p:spPr>
          <a:xfrm>
            <a:off x="132735" y="162450"/>
            <a:ext cx="2244705" cy="305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DCB02E-1F8A-4DEF-80DA-7EEA2CA5ED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545257"/>
              </a:clrFrom>
              <a:clrTo>
                <a:srgbClr val="54525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9892" r="8806" b="7408"/>
          <a:stretch/>
        </p:blipFill>
        <p:spPr>
          <a:xfrm>
            <a:off x="9814562" y="171959"/>
            <a:ext cx="2244704" cy="305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941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726994" y="-69683"/>
            <a:ext cx="3602" cy="1998304"/>
          </a:xfrm>
          <a:prstGeom prst="line">
            <a:avLst/>
          </a:prstGeom>
          <a:ln w="114300" cap="flat">
            <a:solidFill>
              <a:srgbClr val="7273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3"/>
          <p:cNvSpPr/>
          <p:nvPr/>
        </p:nvSpPr>
        <p:spPr>
          <a:xfrm flipH="1" flipV="1">
            <a:off x="723900" y="4859627"/>
            <a:ext cx="3602" cy="1998304"/>
          </a:xfrm>
          <a:prstGeom prst="line">
            <a:avLst/>
          </a:prstGeom>
          <a:ln w="114300" cap="flat">
            <a:solidFill>
              <a:srgbClr val="7273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008110" y="-1035905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94705" y="6032073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9D4BD4-F4D3-F201-5706-7516AECDB1BA}"/>
              </a:ext>
            </a:extLst>
          </p:cNvPr>
          <p:cNvSpPr txBox="1">
            <a:spLocks/>
          </p:cNvSpPr>
          <p:nvPr/>
        </p:nvSpPr>
        <p:spPr>
          <a:xfrm>
            <a:off x="730595" y="423819"/>
            <a:ext cx="6818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GEBEDSBEHOEFTE?</a:t>
            </a:r>
            <a:endParaRPr kumimoji="0" lang="en-ZA" sz="54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FFC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9A7567-1241-DBB3-6887-D0C2629804B0}"/>
              </a:ext>
            </a:extLst>
          </p:cNvPr>
          <p:cNvSpPr txBox="1">
            <a:spLocks/>
          </p:cNvSpPr>
          <p:nvPr/>
        </p:nvSpPr>
        <p:spPr>
          <a:xfrm>
            <a:off x="1166058" y="1912598"/>
            <a:ext cx="752074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Het </a:t>
            </a:r>
            <a:r>
              <a:rPr kumimoji="0" lang="en-US" sz="4400" b="1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jy</a:t>
            </a:r>
            <a:r>
              <a:rPr kumimoji="0" lang="en-US" sz="4400" b="1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dalk </a:t>
            </a:r>
            <a:r>
              <a:rPr kumimoji="0" lang="en-US" sz="4400" b="1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behoefte</a:t>
            </a:r>
            <a:r>
              <a:rPr kumimoji="0" lang="en-US" sz="4400" b="1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aan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gebed</a:t>
            </a:r>
            <a:r>
              <a:rPr kumimoji="0" lang="en-US" sz="4400" b="1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saam met </a:t>
            </a:r>
            <a:r>
              <a:rPr kumimoji="0" lang="en-US" sz="4400" b="1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iemand</a:t>
            </a:r>
            <a:r>
              <a:rPr kumimoji="0" lang="en-US" sz="4400" b="1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?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1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rgbClr val="FFC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 die </a:t>
            </a:r>
            <a:r>
              <a:rPr kumimoji="0" lang="en-US" sz="4400" b="1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Erediens</a:t>
            </a:r>
            <a:r>
              <a:rPr kumimoji="0" lang="en-US" sz="4400" b="1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sal</a:t>
            </a:r>
            <a:r>
              <a:rPr kumimoji="0" lang="en-US" sz="4400" b="1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400" b="1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iemand</a:t>
            </a:r>
            <a:r>
              <a:rPr kumimoji="0" lang="en-US" sz="4400" b="1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jou in die </a:t>
            </a:r>
            <a:r>
              <a:rPr kumimoji="0" lang="en-US" sz="4400" b="1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Konsistorie</a:t>
            </a:r>
            <a:r>
              <a:rPr kumimoji="0" lang="en-US" sz="4400" b="1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en-US" sz="4400" b="1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agter</a:t>
            </a:r>
            <a:r>
              <a:rPr kumimoji="0" lang="en-US" sz="4400" b="1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die </a:t>
            </a:r>
            <a:r>
              <a:rPr kumimoji="0" lang="en-US" sz="4400" b="1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kansel</a:t>
            </a:r>
            <a:r>
              <a:rPr kumimoji="0" lang="en-US" sz="4400" b="1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 </a:t>
            </a:r>
            <a:r>
              <a:rPr kumimoji="0" lang="en-US" sz="4400" b="1" u="none" strike="noStrike" kern="1200" cap="none" spc="0" normalizeH="0" baseline="0" noProof="0" dirty="0" err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ontmoet</a:t>
            </a:r>
            <a:r>
              <a:rPr kumimoji="0" lang="en-US" sz="4400" b="1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endParaRPr kumimoji="0" lang="en-ZA" sz="4400" b="1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2FC28025-6517-4B9E-BAB2-A8CCD3C22755}"/>
              </a:ext>
            </a:extLst>
          </p:cNvPr>
          <p:cNvSpPr/>
          <p:nvPr/>
        </p:nvSpPr>
        <p:spPr>
          <a:xfrm>
            <a:off x="7984127" y="741986"/>
            <a:ext cx="3959680" cy="5589928"/>
          </a:xfrm>
          <a:custGeom>
            <a:avLst/>
            <a:gdLst/>
            <a:ahLst/>
            <a:cxnLst/>
            <a:rect l="l" t="t" r="r" b="b"/>
            <a:pathLst>
              <a:path w="7245219" h="12594486">
                <a:moveTo>
                  <a:pt x="0" y="0"/>
                </a:moveTo>
                <a:lnTo>
                  <a:pt x="7245219" y="0"/>
                </a:lnTo>
                <a:lnTo>
                  <a:pt x="7245219" y="12594486"/>
                </a:lnTo>
                <a:lnTo>
                  <a:pt x="0" y="125944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0429" t="-188"/>
            </a:stretch>
          </a:blipFill>
        </p:spPr>
        <p:txBody>
          <a:bodyPr/>
          <a:lstStyle/>
          <a:p>
            <a:endParaRPr lang="en-Z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22E24-36F7-D107-CB21-486150D4931D}"/>
              </a:ext>
            </a:extLst>
          </p:cNvPr>
          <p:cNvSpPr txBox="1">
            <a:spLocks/>
          </p:cNvSpPr>
          <p:nvPr/>
        </p:nvSpPr>
        <p:spPr>
          <a:xfrm>
            <a:off x="6163368" y="2621910"/>
            <a:ext cx="5829404" cy="46348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110004020202020204"/>
              </a:rPr>
              <a:t>Ds. Johan Engelbrecht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6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110004020202020204"/>
              </a:rPr>
              <a:t>Kuikens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110004020202020204"/>
              </a:rPr>
              <a:t> &amp; Gr. 1 – Gr.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110004020202020204"/>
              </a:rPr>
              <a:t>Ds. Johan Engelbrecht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110004020202020204"/>
              </a:rPr>
              <a:t>Gr. 7 – Gr.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ln>
                <a:solidFill>
                  <a:srgbClr val="53A9AD"/>
                </a:solidFill>
              </a:ln>
              <a:solidFill>
                <a:srgbClr val="53A9A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ln>
                <a:solidFill>
                  <a:srgbClr val="53A9AD"/>
                </a:solidFill>
              </a:ln>
              <a:solidFill>
                <a:srgbClr val="53A9A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ln>
                <a:solidFill>
                  <a:srgbClr val="53A9AD"/>
                </a:solidFill>
              </a:ln>
              <a:solidFill>
                <a:srgbClr val="53A9A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000" b="1" dirty="0">
              <a:ln>
                <a:solidFill>
                  <a:srgbClr val="53A9AD"/>
                </a:solidFill>
              </a:ln>
              <a:solidFill>
                <a:srgbClr val="53A9A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000" b="1" dirty="0">
              <a:ln>
                <a:solidFill>
                  <a:srgbClr val="53A9AD"/>
                </a:solidFill>
              </a:ln>
              <a:solidFill>
                <a:srgbClr val="53A9A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000" b="1" dirty="0">
              <a:ln>
                <a:solidFill>
                  <a:srgbClr val="53A9AD"/>
                </a:solidFill>
              </a:ln>
              <a:solidFill>
                <a:srgbClr val="53A9A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000" b="1" dirty="0">
              <a:ln>
                <a:solidFill>
                  <a:srgbClr val="53A9AD"/>
                </a:solidFill>
              </a:ln>
              <a:solidFill>
                <a:srgbClr val="53A9A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000" b="1" dirty="0">
              <a:ln>
                <a:solidFill>
                  <a:srgbClr val="53A9AD"/>
                </a:solidFill>
              </a:ln>
              <a:solidFill>
                <a:srgbClr val="53A9A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000" b="1" dirty="0">
              <a:ln>
                <a:solidFill>
                  <a:srgbClr val="53A9AD"/>
                </a:solidFill>
              </a:ln>
              <a:solidFill>
                <a:srgbClr val="53A9A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000" b="1" dirty="0">
              <a:ln>
                <a:solidFill>
                  <a:srgbClr val="53A9AD"/>
                </a:solidFill>
              </a:ln>
              <a:solidFill>
                <a:srgbClr val="53A9A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000" b="1" dirty="0">
              <a:ln>
                <a:solidFill>
                  <a:srgbClr val="53A9AD"/>
                </a:solidFill>
              </a:ln>
              <a:solidFill>
                <a:srgbClr val="53A9A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000" b="1" dirty="0">
              <a:ln>
                <a:solidFill>
                  <a:srgbClr val="53A9AD"/>
                </a:solidFill>
              </a:ln>
              <a:solidFill>
                <a:srgbClr val="53A9AD"/>
              </a:solidFill>
              <a:latin typeface="Aptos" panose="021100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0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ZA" sz="4000" b="1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949DD1-4A8B-E78B-4DB4-5984A8674424}"/>
              </a:ext>
            </a:extLst>
          </p:cNvPr>
          <p:cNvSpPr txBox="1">
            <a:spLocks/>
          </p:cNvSpPr>
          <p:nvPr/>
        </p:nvSpPr>
        <p:spPr>
          <a:xfrm flipH="1">
            <a:off x="1555027" y="2621910"/>
            <a:ext cx="6184539" cy="46348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110004020202020204"/>
              </a:rPr>
              <a:t>08:00  EREDIENS: </a:t>
            </a:r>
          </a:p>
          <a:p>
            <a:pPr marL="0" lvl="0" indent="0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110004020202020204"/>
              </a:rPr>
              <a:t>08:15  KATEGESE: </a:t>
            </a:r>
          </a:p>
          <a:p>
            <a:pPr marL="0" lvl="0" indent="0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110004020202020204"/>
              </a:rPr>
              <a:t>10:00  EREDIENS:</a:t>
            </a:r>
          </a:p>
          <a:p>
            <a:pPr marL="0" lvl="0" indent="0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110004020202020204"/>
              </a:rPr>
              <a:t>16:30  KATEGESE:</a:t>
            </a:r>
          </a:p>
          <a:p>
            <a:pPr marL="0" lvl="0" indent="0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110004020202020204"/>
              </a:rPr>
              <a:t>	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ptos" panose="02110004020202020204"/>
              </a:rPr>
              <a:t>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BEA522-AE71-9C29-0F48-F56C4C3E5B6D}"/>
              </a:ext>
            </a:extLst>
          </p:cNvPr>
          <p:cNvSpPr txBox="1"/>
          <p:nvPr/>
        </p:nvSpPr>
        <p:spPr>
          <a:xfrm>
            <a:off x="778803" y="106390"/>
            <a:ext cx="10634394" cy="211532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SONDAG </a:t>
            </a:r>
            <a:r>
              <a:rPr lang="en-US" sz="5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110004020202020204"/>
              </a:rPr>
              <a:t>21</a:t>
            </a:r>
            <a:r>
              <a:rPr kumimoji="0" lang="en-US" sz="56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 SEPTEMBER 2025</a:t>
            </a:r>
            <a:br>
              <a:rPr kumimoji="0" lang="en-US" sz="44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BAIE WELKOM BY ONS EREDIENSTE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solidFill>
                  <a:schemeClr val="bg1"/>
                </a:solidFill>
              </a:ln>
              <a:solidFill>
                <a:schemeClr val="tx1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6C710BFF-5F5A-1210-0C1C-05FF916CF45E}"/>
              </a:ext>
            </a:extLst>
          </p:cNvPr>
          <p:cNvGrpSpPr/>
          <p:nvPr/>
        </p:nvGrpSpPr>
        <p:grpSpPr>
          <a:xfrm>
            <a:off x="137248" y="104764"/>
            <a:ext cx="1283109" cy="2115323"/>
            <a:chOff x="0" y="0"/>
            <a:chExt cx="5652111" cy="13716000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EBE489D7-928D-9BEC-39FC-BAAF311E438A}"/>
                </a:ext>
              </a:extLst>
            </p:cNvPr>
            <p:cNvGrpSpPr/>
            <p:nvPr/>
          </p:nvGrpSpPr>
          <p:grpSpPr>
            <a:xfrm>
              <a:off x="2826056" y="0"/>
              <a:ext cx="2826056" cy="13716000"/>
              <a:chOff x="0" y="0"/>
              <a:chExt cx="558233" cy="2709333"/>
            </a:xfrm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48C773CA-2D8A-9C43-E01D-B803F0F01A8F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727376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17" name="TextBox 5">
                <a:extLst>
                  <a:ext uri="{FF2B5EF4-FFF2-40B4-BE49-F238E27FC236}">
                    <a16:creationId xmlns:a16="http://schemas.microsoft.com/office/drawing/2014/main" id="{324BF3B7-F75F-037C-47FC-D2DD385B885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9DF88CE1-4BEF-1621-28C9-9161045277DC}"/>
                </a:ext>
              </a:extLst>
            </p:cNvPr>
            <p:cNvGrpSpPr/>
            <p:nvPr/>
          </p:nvGrpSpPr>
          <p:grpSpPr>
            <a:xfrm>
              <a:off x="1413028" y="0"/>
              <a:ext cx="2826056" cy="13716000"/>
              <a:chOff x="0" y="0"/>
              <a:chExt cx="558233" cy="2709333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916916FE-0B58-CAC4-3587-F1A784C40E12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CC29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15" name="TextBox 8">
                <a:extLst>
                  <a:ext uri="{FF2B5EF4-FFF2-40B4-BE49-F238E27FC236}">
                    <a16:creationId xmlns:a16="http://schemas.microsoft.com/office/drawing/2014/main" id="{690C31F2-22A4-D14B-00D7-F9DA47382C2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A5F39E57-618F-974E-D0FF-3A42F7409BD6}"/>
                </a:ext>
              </a:extLst>
            </p:cNvPr>
            <p:cNvGrpSpPr/>
            <p:nvPr/>
          </p:nvGrpSpPr>
          <p:grpSpPr>
            <a:xfrm>
              <a:off x="0" y="0"/>
              <a:ext cx="2826056" cy="13716000"/>
              <a:chOff x="0" y="0"/>
              <a:chExt cx="558233" cy="2709333"/>
            </a:xfrm>
          </p:grpSpPr>
          <p:sp>
            <p:nvSpPr>
              <p:cNvPr id="12" name="Freeform 10">
                <a:extLst>
                  <a:ext uri="{FF2B5EF4-FFF2-40B4-BE49-F238E27FC236}">
                    <a16:creationId xmlns:a16="http://schemas.microsoft.com/office/drawing/2014/main" id="{B9F6E912-375D-110B-4185-D3F6DB0E9092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44A5AE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13" name="TextBox 11">
                <a:extLst>
                  <a:ext uri="{FF2B5EF4-FFF2-40B4-BE49-F238E27FC236}">
                    <a16:creationId xmlns:a16="http://schemas.microsoft.com/office/drawing/2014/main" id="{3B93C9C8-16FA-0D81-EC61-E9B8EB3D4C4C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id="{DE1F40BD-C1A9-169B-289F-2C5B4DEA8167}"/>
              </a:ext>
            </a:extLst>
          </p:cNvPr>
          <p:cNvGrpSpPr/>
          <p:nvPr/>
        </p:nvGrpSpPr>
        <p:grpSpPr>
          <a:xfrm flipH="1">
            <a:off x="10771642" y="92049"/>
            <a:ext cx="1283109" cy="2102187"/>
            <a:chOff x="0" y="0"/>
            <a:chExt cx="5652111" cy="13716000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06AEE156-EC04-9EFB-4191-69E48A218197}"/>
                </a:ext>
              </a:extLst>
            </p:cNvPr>
            <p:cNvGrpSpPr/>
            <p:nvPr/>
          </p:nvGrpSpPr>
          <p:grpSpPr>
            <a:xfrm>
              <a:off x="2826056" y="0"/>
              <a:ext cx="2826056" cy="13716000"/>
              <a:chOff x="0" y="0"/>
              <a:chExt cx="558233" cy="2709333"/>
            </a:xfrm>
          </p:grpSpPr>
          <p:sp>
            <p:nvSpPr>
              <p:cNvPr id="26" name="Freeform 4">
                <a:extLst>
                  <a:ext uri="{FF2B5EF4-FFF2-40B4-BE49-F238E27FC236}">
                    <a16:creationId xmlns:a16="http://schemas.microsoft.com/office/drawing/2014/main" id="{7F641322-B6B8-1D00-257B-0DBEA8EC718D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727376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7" name="TextBox 5">
                <a:extLst>
                  <a:ext uri="{FF2B5EF4-FFF2-40B4-BE49-F238E27FC236}">
                    <a16:creationId xmlns:a16="http://schemas.microsoft.com/office/drawing/2014/main" id="{B6C0B2B2-A753-E6A5-F4BF-9017128329D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0" name="Group 6">
              <a:extLst>
                <a:ext uri="{FF2B5EF4-FFF2-40B4-BE49-F238E27FC236}">
                  <a16:creationId xmlns:a16="http://schemas.microsoft.com/office/drawing/2014/main" id="{B0A03CF6-B33D-6EE6-47B4-643CBEB796F8}"/>
                </a:ext>
              </a:extLst>
            </p:cNvPr>
            <p:cNvGrpSpPr/>
            <p:nvPr/>
          </p:nvGrpSpPr>
          <p:grpSpPr>
            <a:xfrm>
              <a:off x="1413028" y="0"/>
              <a:ext cx="2826056" cy="13716000"/>
              <a:chOff x="0" y="0"/>
              <a:chExt cx="558233" cy="2709333"/>
            </a:xfrm>
          </p:grpSpPr>
          <p:sp>
            <p:nvSpPr>
              <p:cNvPr id="24" name="Freeform 7">
                <a:extLst>
                  <a:ext uri="{FF2B5EF4-FFF2-40B4-BE49-F238E27FC236}">
                    <a16:creationId xmlns:a16="http://schemas.microsoft.com/office/drawing/2014/main" id="{14B325A7-BE81-E02F-A3F3-1D2C355E722F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CC29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5" name="TextBox 8">
                <a:extLst>
                  <a:ext uri="{FF2B5EF4-FFF2-40B4-BE49-F238E27FC236}">
                    <a16:creationId xmlns:a16="http://schemas.microsoft.com/office/drawing/2014/main" id="{467F86E8-E5CE-EFC6-EE05-CFB24DC49FE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687FAC26-8BEA-74BC-DB12-5A29B1723617}"/>
                </a:ext>
              </a:extLst>
            </p:cNvPr>
            <p:cNvGrpSpPr/>
            <p:nvPr/>
          </p:nvGrpSpPr>
          <p:grpSpPr>
            <a:xfrm>
              <a:off x="0" y="0"/>
              <a:ext cx="2826056" cy="13716000"/>
              <a:chOff x="0" y="0"/>
              <a:chExt cx="558233" cy="2709333"/>
            </a:xfrm>
          </p:grpSpPr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41942235-0EA4-04E5-A4E3-2A50A0F915E3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44A5AE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23" name="TextBox 11">
                <a:extLst>
                  <a:ext uri="{FF2B5EF4-FFF2-40B4-BE49-F238E27FC236}">
                    <a16:creationId xmlns:a16="http://schemas.microsoft.com/office/drawing/2014/main" id="{4944BFED-5D96-5D93-1863-5452CDE6B3E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3D355A-DD8C-1BE3-26AC-79DEE3B43299}"/>
              </a:ext>
            </a:extLst>
          </p:cNvPr>
          <p:cNvSpPr txBox="1"/>
          <p:nvPr/>
        </p:nvSpPr>
        <p:spPr>
          <a:xfrm>
            <a:off x="127500" y="5415742"/>
            <a:ext cx="5829405" cy="13668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 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110004020202020204"/>
              </a:rPr>
              <a:t>Spes </a:t>
            </a:r>
            <a:r>
              <a:rPr lang="en-US" sz="36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110004020202020204"/>
              </a:rPr>
              <a:t>Deurkollekte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11000402020202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110004020202020204"/>
              </a:rPr>
              <a:t>Getuienis</a:t>
            </a:r>
            <a:r>
              <a:rPr lang="en-US" sz="32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110004020202020204"/>
              </a:rPr>
              <a:t> </a:t>
            </a:r>
            <a:r>
              <a:rPr lang="en-US" sz="32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110004020202020204"/>
              </a:rPr>
              <a:t>Plaaslik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1100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110004020202020204"/>
            </a:endParaRPr>
          </a:p>
        </p:txBody>
      </p:sp>
      <p:grpSp>
        <p:nvGrpSpPr>
          <p:cNvPr id="32" name="Group 2">
            <a:extLst>
              <a:ext uri="{FF2B5EF4-FFF2-40B4-BE49-F238E27FC236}">
                <a16:creationId xmlns:a16="http://schemas.microsoft.com/office/drawing/2014/main" id="{E5C2C98A-A566-496A-E514-7DC8847DA8EC}"/>
              </a:ext>
            </a:extLst>
          </p:cNvPr>
          <p:cNvGrpSpPr/>
          <p:nvPr/>
        </p:nvGrpSpPr>
        <p:grpSpPr>
          <a:xfrm>
            <a:off x="169177" y="5453787"/>
            <a:ext cx="609626" cy="1327178"/>
            <a:chOff x="0" y="0"/>
            <a:chExt cx="5652111" cy="13716000"/>
          </a:xfrm>
        </p:grpSpPr>
        <p:grpSp>
          <p:nvGrpSpPr>
            <p:cNvPr id="33" name="Group 3">
              <a:extLst>
                <a:ext uri="{FF2B5EF4-FFF2-40B4-BE49-F238E27FC236}">
                  <a16:creationId xmlns:a16="http://schemas.microsoft.com/office/drawing/2014/main" id="{BA449B6C-011A-E4A7-4677-A62886DDB3D4}"/>
                </a:ext>
              </a:extLst>
            </p:cNvPr>
            <p:cNvGrpSpPr/>
            <p:nvPr/>
          </p:nvGrpSpPr>
          <p:grpSpPr>
            <a:xfrm>
              <a:off x="2826056" y="0"/>
              <a:ext cx="2826056" cy="13716000"/>
              <a:chOff x="0" y="0"/>
              <a:chExt cx="558233" cy="2709333"/>
            </a:xfrm>
          </p:grpSpPr>
          <p:sp>
            <p:nvSpPr>
              <p:cNvPr id="40" name="Freeform 4">
                <a:extLst>
                  <a:ext uri="{FF2B5EF4-FFF2-40B4-BE49-F238E27FC236}">
                    <a16:creationId xmlns:a16="http://schemas.microsoft.com/office/drawing/2014/main" id="{ED286CC2-3C57-886D-7F69-3C78F390D70F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727376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41" name="TextBox 5">
                <a:extLst>
                  <a:ext uri="{FF2B5EF4-FFF2-40B4-BE49-F238E27FC236}">
                    <a16:creationId xmlns:a16="http://schemas.microsoft.com/office/drawing/2014/main" id="{6B149DC3-8FE7-3BD5-4D04-906A25F208F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4" name="Group 6">
              <a:extLst>
                <a:ext uri="{FF2B5EF4-FFF2-40B4-BE49-F238E27FC236}">
                  <a16:creationId xmlns:a16="http://schemas.microsoft.com/office/drawing/2014/main" id="{F9DC9426-3344-B6C2-8B65-71B3CBF9CA45}"/>
                </a:ext>
              </a:extLst>
            </p:cNvPr>
            <p:cNvGrpSpPr/>
            <p:nvPr/>
          </p:nvGrpSpPr>
          <p:grpSpPr>
            <a:xfrm>
              <a:off x="1413028" y="0"/>
              <a:ext cx="2826056" cy="13716000"/>
              <a:chOff x="0" y="0"/>
              <a:chExt cx="558233" cy="2709333"/>
            </a:xfrm>
          </p:grpSpPr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0AC64A14-33CF-196C-90C2-5AA641C2E812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CC29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39" name="TextBox 8">
                <a:extLst>
                  <a:ext uri="{FF2B5EF4-FFF2-40B4-BE49-F238E27FC236}">
                    <a16:creationId xmlns:a16="http://schemas.microsoft.com/office/drawing/2014/main" id="{7039D39B-22D7-CF6E-17FE-BF90CC6159D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5" name="Group 9">
              <a:extLst>
                <a:ext uri="{FF2B5EF4-FFF2-40B4-BE49-F238E27FC236}">
                  <a16:creationId xmlns:a16="http://schemas.microsoft.com/office/drawing/2014/main" id="{07912EA0-B104-349C-347F-C51CF1FF1936}"/>
                </a:ext>
              </a:extLst>
            </p:cNvPr>
            <p:cNvGrpSpPr/>
            <p:nvPr/>
          </p:nvGrpSpPr>
          <p:grpSpPr>
            <a:xfrm>
              <a:off x="0" y="0"/>
              <a:ext cx="2826056" cy="13716000"/>
              <a:chOff x="0" y="0"/>
              <a:chExt cx="558233" cy="2709333"/>
            </a:xfrm>
          </p:grpSpPr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FF4F2D28-3F06-A1C1-9C5D-9CFDED933426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44A5AE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37" name="TextBox 11">
                <a:extLst>
                  <a:ext uri="{FF2B5EF4-FFF2-40B4-BE49-F238E27FC236}">
                    <a16:creationId xmlns:a16="http://schemas.microsoft.com/office/drawing/2014/main" id="{A3EBE735-5ED1-CBD6-C20A-769D5DF82D4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22FD97A-4F3D-72F1-CCCE-BC1E8F416E7C}"/>
              </a:ext>
            </a:extLst>
          </p:cNvPr>
          <p:cNvSpPr txBox="1"/>
          <p:nvPr/>
        </p:nvSpPr>
        <p:spPr>
          <a:xfrm>
            <a:off x="6244043" y="5398322"/>
            <a:ext cx="5668055" cy="14501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 Display" panose="02110004020202020204"/>
                <a:ea typeface="+mn-ea"/>
                <a:cs typeface="+mn-cs"/>
              </a:rPr>
              <a:t>TEKS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110004020202020204"/>
              </a:rPr>
              <a:t>: Heb 13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110004020202020204"/>
              </a:rPr>
              <a:t>vers</a:t>
            </a:r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Display" panose="02110004020202020204"/>
              </a:rPr>
              <a:t> 2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" b="1" dirty="0">
              <a:ln>
                <a:solidFill>
                  <a:schemeClr val="bg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Display" panose="02110004020202020204"/>
            </a:endParaRPr>
          </a:p>
        </p:txBody>
      </p:sp>
      <p:grpSp>
        <p:nvGrpSpPr>
          <p:cNvPr id="43" name="Group 2">
            <a:extLst>
              <a:ext uri="{FF2B5EF4-FFF2-40B4-BE49-F238E27FC236}">
                <a16:creationId xmlns:a16="http://schemas.microsoft.com/office/drawing/2014/main" id="{6F00022F-F2E7-7ADE-0C70-5D63249424A1}"/>
              </a:ext>
            </a:extLst>
          </p:cNvPr>
          <p:cNvGrpSpPr/>
          <p:nvPr/>
        </p:nvGrpSpPr>
        <p:grpSpPr>
          <a:xfrm>
            <a:off x="6244043" y="5414613"/>
            <a:ext cx="609626" cy="1327178"/>
            <a:chOff x="0" y="0"/>
            <a:chExt cx="5652111" cy="13716000"/>
          </a:xfrm>
        </p:grpSpPr>
        <p:grpSp>
          <p:nvGrpSpPr>
            <p:cNvPr id="44" name="Group 3">
              <a:extLst>
                <a:ext uri="{FF2B5EF4-FFF2-40B4-BE49-F238E27FC236}">
                  <a16:creationId xmlns:a16="http://schemas.microsoft.com/office/drawing/2014/main" id="{263EA024-0BC4-F47A-70D4-24F6EBE1C5D8}"/>
                </a:ext>
              </a:extLst>
            </p:cNvPr>
            <p:cNvGrpSpPr/>
            <p:nvPr/>
          </p:nvGrpSpPr>
          <p:grpSpPr>
            <a:xfrm>
              <a:off x="2826056" y="0"/>
              <a:ext cx="2826056" cy="13716000"/>
              <a:chOff x="0" y="0"/>
              <a:chExt cx="558233" cy="2709333"/>
            </a:xfrm>
          </p:grpSpPr>
          <p:sp>
            <p:nvSpPr>
              <p:cNvPr id="51" name="Freeform 4">
                <a:extLst>
                  <a:ext uri="{FF2B5EF4-FFF2-40B4-BE49-F238E27FC236}">
                    <a16:creationId xmlns:a16="http://schemas.microsoft.com/office/drawing/2014/main" id="{209FE5AA-1F90-EF95-2539-2A647506AAC9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727376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52" name="TextBox 5">
                <a:extLst>
                  <a:ext uri="{FF2B5EF4-FFF2-40B4-BE49-F238E27FC236}">
                    <a16:creationId xmlns:a16="http://schemas.microsoft.com/office/drawing/2014/main" id="{3F13215A-B772-4E55-88AC-6F97449F8C3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5" name="Group 6">
              <a:extLst>
                <a:ext uri="{FF2B5EF4-FFF2-40B4-BE49-F238E27FC236}">
                  <a16:creationId xmlns:a16="http://schemas.microsoft.com/office/drawing/2014/main" id="{08F67738-F607-C5F8-F039-8E3EFD9B91F8}"/>
                </a:ext>
              </a:extLst>
            </p:cNvPr>
            <p:cNvGrpSpPr/>
            <p:nvPr/>
          </p:nvGrpSpPr>
          <p:grpSpPr>
            <a:xfrm>
              <a:off x="1413028" y="0"/>
              <a:ext cx="2826056" cy="13716000"/>
              <a:chOff x="0" y="0"/>
              <a:chExt cx="558233" cy="2709333"/>
            </a:xfrm>
          </p:grpSpPr>
          <p:sp>
            <p:nvSpPr>
              <p:cNvPr id="49" name="Freeform 7">
                <a:extLst>
                  <a:ext uri="{FF2B5EF4-FFF2-40B4-BE49-F238E27FC236}">
                    <a16:creationId xmlns:a16="http://schemas.microsoft.com/office/drawing/2014/main" id="{792BCB13-68D6-580A-14D1-82C9A3324DF0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CC29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50" name="TextBox 8">
                <a:extLst>
                  <a:ext uri="{FF2B5EF4-FFF2-40B4-BE49-F238E27FC236}">
                    <a16:creationId xmlns:a16="http://schemas.microsoft.com/office/drawing/2014/main" id="{722C8365-B397-B7D8-3AE5-93FF148F648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6" name="Group 9">
              <a:extLst>
                <a:ext uri="{FF2B5EF4-FFF2-40B4-BE49-F238E27FC236}">
                  <a16:creationId xmlns:a16="http://schemas.microsoft.com/office/drawing/2014/main" id="{F2D92F2C-BCF8-FDD3-A9CF-B8AA9FCDC775}"/>
                </a:ext>
              </a:extLst>
            </p:cNvPr>
            <p:cNvGrpSpPr/>
            <p:nvPr/>
          </p:nvGrpSpPr>
          <p:grpSpPr>
            <a:xfrm>
              <a:off x="0" y="0"/>
              <a:ext cx="2826056" cy="13716000"/>
              <a:chOff x="0" y="0"/>
              <a:chExt cx="558233" cy="2709333"/>
            </a:xfrm>
          </p:grpSpPr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9A7E3037-40D5-D0A2-7D92-56CD40B546AC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44A5AE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48" name="TextBox 11">
                <a:extLst>
                  <a:ext uri="{FF2B5EF4-FFF2-40B4-BE49-F238E27FC236}">
                    <a16:creationId xmlns:a16="http://schemas.microsoft.com/office/drawing/2014/main" id="{B722A852-3C5D-CB49-267D-AA31EA0AF72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53" name="Group 2">
            <a:extLst>
              <a:ext uri="{FF2B5EF4-FFF2-40B4-BE49-F238E27FC236}">
                <a16:creationId xmlns:a16="http://schemas.microsoft.com/office/drawing/2014/main" id="{AB344DC0-1DE4-6A30-27BE-71167F5D3D19}"/>
              </a:ext>
            </a:extLst>
          </p:cNvPr>
          <p:cNvGrpSpPr/>
          <p:nvPr/>
        </p:nvGrpSpPr>
        <p:grpSpPr>
          <a:xfrm flipH="1">
            <a:off x="5328446" y="5441365"/>
            <a:ext cx="609626" cy="1327178"/>
            <a:chOff x="0" y="0"/>
            <a:chExt cx="5652111" cy="13716000"/>
          </a:xfrm>
        </p:grpSpPr>
        <p:grpSp>
          <p:nvGrpSpPr>
            <p:cNvPr id="54" name="Group 3">
              <a:extLst>
                <a:ext uri="{FF2B5EF4-FFF2-40B4-BE49-F238E27FC236}">
                  <a16:creationId xmlns:a16="http://schemas.microsoft.com/office/drawing/2014/main" id="{A292AA34-0E40-250F-EEF5-64CD0B93BDD7}"/>
                </a:ext>
              </a:extLst>
            </p:cNvPr>
            <p:cNvGrpSpPr/>
            <p:nvPr/>
          </p:nvGrpSpPr>
          <p:grpSpPr>
            <a:xfrm>
              <a:off x="2826056" y="0"/>
              <a:ext cx="2826056" cy="13716000"/>
              <a:chOff x="0" y="0"/>
              <a:chExt cx="558233" cy="2709333"/>
            </a:xfrm>
          </p:grpSpPr>
          <p:sp>
            <p:nvSpPr>
              <p:cNvPr id="61" name="Freeform 4">
                <a:extLst>
                  <a:ext uri="{FF2B5EF4-FFF2-40B4-BE49-F238E27FC236}">
                    <a16:creationId xmlns:a16="http://schemas.microsoft.com/office/drawing/2014/main" id="{AE493890-F009-1D4D-0C89-018EDF1670BB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727376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62" name="TextBox 5">
                <a:extLst>
                  <a:ext uri="{FF2B5EF4-FFF2-40B4-BE49-F238E27FC236}">
                    <a16:creationId xmlns:a16="http://schemas.microsoft.com/office/drawing/2014/main" id="{0B4FD02A-25D7-2DAA-31B7-2015582CAF8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5" name="Group 6">
              <a:extLst>
                <a:ext uri="{FF2B5EF4-FFF2-40B4-BE49-F238E27FC236}">
                  <a16:creationId xmlns:a16="http://schemas.microsoft.com/office/drawing/2014/main" id="{BCD10E8B-9234-1EFB-9038-11201C23CFFE}"/>
                </a:ext>
              </a:extLst>
            </p:cNvPr>
            <p:cNvGrpSpPr/>
            <p:nvPr/>
          </p:nvGrpSpPr>
          <p:grpSpPr>
            <a:xfrm>
              <a:off x="1413028" y="0"/>
              <a:ext cx="2826056" cy="13716000"/>
              <a:chOff x="0" y="0"/>
              <a:chExt cx="558233" cy="2709333"/>
            </a:xfrm>
          </p:grpSpPr>
          <p:sp>
            <p:nvSpPr>
              <p:cNvPr id="59" name="Freeform 7">
                <a:extLst>
                  <a:ext uri="{FF2B5EF4-FFF2-40B4-BE49-F238E27FC236}">
                    <a16:creationId xmlns:a16="http://schemas.microsoft.com/office/drawing/2014/main" id="{661CA29C-7CB9-6E07-9096-3E4424700A78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CC29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60" name="TextBox 8">
                <a:extLst>
                  <a:ext uri="{FF2B5EF4-FFF2-40B4-BE49-F238E27FC236}">
                    <a16:creationId xmlns:a16="http://schemas.microsoft.com/office/drawing/2014/main" id="{F43F6DA0-C3DE-BA2F-6D8C-3ABEBA8E099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6" name="Group 9">
              <a:extLst>
                <a:ext uri="{FF2B5EF4-FFF2-40B4-BE49-F238E27FC236}">
                  <a16:creationId xmlns:a16="http://schemas.microsoft.com/office/drawing/2014/main" id="{8D30FA9B-8CFA-6905-1BC1-D84B4BD90ADD}"/>
                </a:ext>
              </a:extLst>
            </p:cNvPr>
            <p:cNvGrpSpPr/>
            <p:nvPr/>
          </p:nvGrpSpPr>
          <p:grpSpPr>
            <a:xfrm>
              <a:off x="0" y="0"/>
              <a:ext cx="2826056" cy="13716000"/>
              <a:chOff x="0" y="0"/>
              <a:chExt cx="558233" cy="2709333"/>
            </a:xfrm>
          </p:grpSpPr>
          <p:sp>
            <p:nvSpPr>
              <p:cNvPr id="57" name="Freeform 10">
                <a:extLst>
                  <a:ext uri="{FF2B5EF4-FFF2-40B4-BE49-F238E27FC236}">
                    <a16:creationId xmlns:a16="http://schemas.microsoft.com/office/drawing/2014/main" id="{03F454EB-5FEC-81AC-6B71-A622CDDAD17D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44A5AE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58" name="TextBox 11">
                <a:extLst>
                  <a:ext uri="{FF2B5EF4-FFF2-40B4-BE49-F238E27FC236}">
                    <a16:creationId xmlns:a16="http://schemas.microsoft.com/office/drawing/2014/main" id="{01BBA011-C54E-8F76-D1DF-23ED0DA5C99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A3FDFB1C-D44A-57E9-CAF5-D55E8DEB01A2}"/>
              </a:ext>
            </a:extLst>
          </p:cNvPr>
          <p:cNvGrpSpPr/>
          <p:nvPr/>
        </p:nvGrpSpPr>
        <p:grpSpPr>
          <a:xfrm flipH="1">
            <a:off x="11285538" y="5423945"/>
            <a:ext cx="609626" cy="1327178"/>
            <a:chOff x="0" y="0"/>
            <a:chExt cx="5652111" cy="13716000"/>
          </a:xfrm>
        </p:grpSpPr>
        <p:grpSp>
          <p:nvGrpSpPr>
            <p:cNvPr id="6" name="Group 3">
              <a:extLst>
                <a:ext uri="{FF2B5EF4-FFF2-40B4-BE49-F238E27FC236}">
                  <a16:creationId xmlns:a16="http://schemas.microsoft.com/office/drawing/2014/main" id="{CD545FBB-341F-07C4-9C03-DB92A3715487}"/>
                </a:ext>
              </a:extLst>
            </p:cNvPr>
            <p:cNvGrpSpPr/>
            <p:nvPr/>
          </p:nvGrpSpPr>
          <p:grpSpPr>
            <a:xfrm>
              <a:off x="2826056" y="0"/>
              <a:ext cx="2826056" cy="13716000"/>
              <a:chOff x="0" y="0"/>
              <a:chExt cx="558233" cy="2709333"/>
            </a:xfrm>
          </p:grpSpPr>
          <p:sp>
            <p:nvSpPr>
              <p:cNvPr id="75" name="Freeform 4">
                <a:extLst>
                  <a:ext uri="{FF2B5EF4-FFF2-40B4-BE49-F238E27FC236}">
                    <a16:creationId xmlns:a16="http://schemas.microsoft.com/office/drawing/2014/main" id="{5C5A2B54-1D42-BA7E-7168-A1FF68406862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727376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76" name="TextBox 5">
                <a:extLst>
                  <a:ext uri="{FF2B5EF4-FFF2-40B4-BE49-F238E27FC236}">
                    <a16:creationId xmlns:a16="http://schemas.microsoft.com/office/drawing/2014/main" id="{2D7D0584-425B-10DE-5AFB-FC35798372A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8" name="Group 6">
              <a:extLst>
                <a:ext uri="{FF2B5EF4-FFF2-40B4-BE49-F238E27FC236}">
                  <a16:creationId xmlns:a16="http://schemas.microsoft.com/office/drawing/2014/main" id="{2F84B342-1BD9-63AF-6B58-39FA04B21A56}"/>
                </a:ext>
              </a:extLst>
            </p:cNvPr>
            <p:cNvGrpSpPr/>
            <p:nvPr/>
          </p:nvGrpSpPr>
          <p:grpSpPr>
            <a:xfrm>
              <a:off x="1413028" y="0"/>
              <a:ext cx="2826056" cy="13716000"/>
              <a:chOff x="0" y="0"/>
              <a:chExt cx="558233" cy="2709333"/>
            </a:xfrm>
          </p:grpSpPr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1B126524-5785-CABD-44AF-AF87CC8EB2DC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CC29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74" name="TextBox 8">
                <a:extLst>
                  <a:ext uri="{FF2B5EF4-FFF2-40B4-BE49-F238E27FC236}">
                    <a16:creationId xmlns:a16="http://schemas.microsoft.com/office/drawing/2014/main" id="{E37134D4-3E01-38DF-2297-0B87123796E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9" name="Group 9">
              <a:extLst>
                <a:ext uri="{FF2B5EF4-FFF2-40B4-BE49-F238E27FC236}">
                  <a16:creationId xmlns:a16="http://schemas.microsoft.com/office/drawing/2014/main" id="{5A373BC8-8990-3C9A-45B3-F8ECD458791C}"/>
                </a:ext>
              </a:extLst>
            </p:cNvPr>
            <p:cNvGrpSpPr/>
            <p:nvPr/>
          </p:nvGrpSpPr>
          <p:grpSpPr>
            <a:xfrm>
              <a:off x="0" y="0"/>
              <a:ext cx="2826056" cy="13716000"/>
              <a:chOff x="0" y="0"/>
              <a:chExt cx="558233" cy="2709333"/>
            </a:xfrm>
          </p:grpSpPr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6E64CF1D-0B3A-603A-E0BE-4F118D5DC64F}"/>
                  </a:ext>
                </a:extLst>
              </p:cNvPr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44A5AE"/>
              </a:solidFill>
            </p:spPr>
            <p:txBody>
              <a:bodyPr/>
              <a:lstStyle/>
              <a:p>
                <a:endParaRPr lang="en-ZA"/>
              </a:p>
            </p:txBody>
          </p:sp>
          <p:sp>
            <p:nvSpPr>
              <p:cNvPr id="42" name="TextBox 11">
                <a:extLst>
                  <a:ext uri="{FF2B5EF4-FFF2-40B4-BE49-F238E27FC236}">
                    <a16:creationId xmlns:a16="http://schemas.microsoft.com/office/drawing/2014/main" id="{C07E2A83-927B-A51F-5C99-5FC0A042D0A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936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D5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C70C45-F1CC-0080-375C-FF24E5F11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3" y="220133"/>
            <a:ext cx="11819467" cy="646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7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3733" y="6040845"/>
            <a:ext cx="4736843" cy="12700"/>
          </a:xfrm>
          <a:prstGeom prst="line">
            <a:avLst/>
          </a:prstGeom>
          <a:ln w="114300" cap="flat">
            <a:solidFill>
              <a:srgbClr val="7273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176111" y="413880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7620113" y="6040845"/>
            <a:ext cx="4736843" cy="12700"/>
          </a:xfrm>
          <a:prstGeom prst="line">
            <a:avLst/>
          </a:prstGeom>
          <a:ln w="114300" cap="flat">
            <a:solidFill>
              <a:srgbClr val="7273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51715" y="-488890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FFE659-355D-F434-D273-96925CCE689F}"/>
              </a:ext>
            </a:extLst>
          </p:cNvPr>
          <p:cNvSpPr txBox="1"/>
          <p:nvPr/>
        </p:nvSpPr>
        <p:spPr>
          <a:xfrm>
            <a:off x="686685" y="804455"/>
            <a:ext cx="1065106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Ons is besig met </a:t>
            </a:r>
            <a:r>
              <a:rPr lang="en-US" sz="5000" b="1" dirty="0" err="1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opgraderingswerk</a:t>
            </a:r>
            <a:r>
              <a:rPr lang="en-US" sz="5000" b="1" dirty="0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 </a:t>
            </a:r>
          </a:p>
          <a:p>
            <a:pPr algn="ctr"/>
            <a:r>
              <a:rPr lang="en-US" sz="5000" b="1" dirty="0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in die binnehof.  </a:t>
            </a:r>
          </a:p>
          <a:p>
            <a:pPr algn="ctr"/>
            <a:r>
              <a:rPr lang="en-US" sz="5000" b="1" dirty="0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Neem asb. kennis </a:t>
            </a:r>
            <a:r>
              <a:rPr lang="en-US" sz="5000" b="1" dirty="0" err="1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dat</a:t>
            </a:r>
            <a:r>
              <a:rPr lang="en-US" sz="5000" b="1" dirty="0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 daar GEEN teebediening </a:t>
            </a:r>
            <a:r>
              <a:rPr lang="en-US" sz="5000" b="1" dirty="0" err="1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en</a:t>
            </a:r>
            <a:r>
              <a:rPr lang="en-US" sz="5000" b="1" dirty="0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 </a:t>
            </a:r>
            <a:r>
              <a:rPr lang="en-US" sz="5000" b="1" dirty="0" err="1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poedingverkope</a:t>
            </a:r>
            <a:r>
              <a:rPr lang="en-US" sz="5000" b="1" dirty="0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 tydens </a:t>
            </a:r>
            <a:r>
              <a:rPr lang="en-US" sz="5000" b="1" dirty="0" err="1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hierdie</a:t>
            </a:r>
            <a:r>
              <a:rPr lang="en-US" sz="5000" b="1" dirty="0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 </a:t>
            </a:r>
            <a:r>
              <a:rPr lang="en-US" sz="5000" b="1" dirty="0" err="1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tydperk</a:t>
            </a:r>
            <a:r>
              <a:rPr lang="en-US" sz="5000" b="1" dirty="0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 </a:t>
            </a:r>
            <a:r>
              <a:rPr lang="en-US" sz="5000" b="1" dirty="0" err="1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sal</a:t>
            </a:r>
            <a:r>
              <a:rPr lang="en-US" sz="5000" b="1" dirty="0">
                <a:ln>
                  <a:solidFill>
                    <a:sysClr val="windowText" lastClr="000000"/>
                  </a:solidFill>
                </a:ln>
                <a:latin typeface="Aptos" panose="020B0004020202020204" pitchFamily="34" charset="0"/>
              </a:rPr>
              <a:t> wees nie.</a:t>
            </a:r>
          </a:p>
        </p:txBody>
      </p:sp>
      <p:pic>
        <p:nvPicPr>
          <p:cNvPr id="8" name="Picture 7" descr="A logo for a church&#10;&#10;Description automatically generated">
            <a:extLst>
              <a:ext uri="{FF2B5EF4-FFF2-40B4-BE49-F238E27FC236}">
                <a16:creationId xmlns:a16="http://schemas.microsoft.com/office/drawing/2014/main" id="{192AF545-D634-46A0-58DC-1DC3F572802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19" y="5088198"/>
            <a:ext cx="2702839" cy="1930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726994" y="-69683"/>
            <a:ext cx="3602" cy="1998304"/>
          </a:xfrm>
          <a:prstGeom prst="line">
            <a:avLst/>
          </a:prstGeom>
          <a:ln w="114300" cap="flat">
            <a:solidFill>
              <a:srgbClr val="7273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3"/>
          <p:cNvSpPr/>
          <p:nvPr/>
        </p:nvSpPr>
        <p:spPr>
          <a:xfrm flipH="1" flipV="1">
            <a:off x="723900" y="4859627"/>
            <a:ext cx="3602" cy="1998304"/>
          </a:xfrm>
          <a:prstGeom prst="line">
            <a:avLst/>
          </a:prstGeom>
          <a:ln w="114300" cap="flat">
            <a:solidFill>
              <a:srgbClr val="7273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94705" y="66516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3742267" y="5080575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E915F0-D97A-E8A7-9F5E-95E497BC0E8A}"/>
              </a:ext>
            </a:extLst>
          </p:cNvPr>
          <p:cNvSpPr txBox="1"/>
          <p:nvPr/>
        </p:nvSpPr>
        <p:spPr>
          <a:xfrm>
            <a:off x="84996" y="338555"/>
            <a:ext cx="62314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latin typeface="+mn-lt"/>
              </a:rPr>
              <a:t>VERJAARSDAE</a:t>
            </a:r>
          </a:p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latin typeface="+mn-lt"/>
              </a:rPr>
              <a:t>DIE WEEK</a:t>
            </a:r>
          </a:p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latin typeface="+mn-lt"/>
              </a:rPr>
              <a:t>80+ </a:t>
            </a:r>
          </a:p>
          <a:p>
            <a:pPr algn="ctr"/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latin typeface="+mn-lt"/>
              </a:rPr>
              <a:t>Veels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+mn-lt"/>
              </a:rPr>
              <a:t> geluk, geniet die </a:t>
            </a:r>
            <a:r>
              <a:rPr lang="en-US" sz="3600" b="1" dirty="0" err="1">
                <a:ln>
                  <a:solidFill>
                    <a:sysClr val="windowText" lastClr="000000"/>
                  </a:solidFill>
                </a:ln>
                <a:latin typeface="+mn-lt"/>
              </a:rPr>
              <a:t>dag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latin typeface="+mn-lt"/>
              </a:rPr>
              <a:t>!</a:t>
            </a:r>
            <a:endParaRPr lang="en-ZA" sz="3600" b="1" dirty="0">
              <a:ln>
                <a:solidFill>
                  <a:sysClr val="windowText" lastClr="000000"/>
                </a:solidFill>
              </a:ln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7CE25A-43A5-44BE-5E62-D872BB5D9A63}"/>
              </a:ext>
            </a:extLst>
          </p:cNvPr>
          <p:cNvSpPr txBox="1"/>
          <p:nvPr/>
        </p:nvSpPr>
        <p:spPr>
          <a:xfrm>
            <a:off x="6773498" y="338555"/>
            <a:ext cx="5198533" cy="2923877"/>
          </a:xfrm>
          <a:prstGeom prst="rect">
            <a:avLst/>
          </a:prstGeom>
          <a:solidFill>
            <a:srgbClr val="FF9D0D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latin typeface="+mn-lt"/>
            </a:endParaRPr>
          </a:p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21 September</a:t>
            </a:r>
          </a:p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Corrie Poolman</a:t>
            </a:r>
          </a:p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(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Bloukransweg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)</a:t>
            </a:r>
          </a:p>
          <a:p>
            <a:pPr algn="ctr"/>
            <a:endParaRPr lang="en-ZA" sz="2000" b="1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E54B7F-0F46-E85E-6714-D242C453E6A8}"/>
              </a:ext>
            </a:extLst>
          </p:cNvPr>
          <p:cNvSpPr txBox="1"/>
          <p:nvPr/>
        </p:nvSpPr>
        <p:spPr>
          <a:xfrm>
            <a:off x="406400" y="3799133"/>
            <a:ext cx="5198533" cy="2954655"/>
          </a:xfrm>
          <a:prstGeom prst="rect">
            <a:avLst/>
          </a:prstGeom>
          <a:solidFill>
            <a:srgbClr val="FF9D0D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latin typeface="+mn-lt"/>
            </a:endParaRPr>
          </a:p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22 September</a:t>
            </a:r>
          </a:p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Dries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Fivas</a:t>
            </a:r>
            <a:endParaRPr lang="en-US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(Port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Natalweg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)</a:t>
            </a:r>
          </a:p>
          <a:p>
            <a:pPr algn="ctr"/>
            <a:endParaRPr lang="en-ZA" sz="2000" b="1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2C4FE1-AA56-E18D-1387-B60CE3152BA5}"/>
              </a:ext>
            </a:extLst>
          </p:cNvPr>
          <p:cNvSpPr txBox="1"/>
          <p:nvPr/>
        </p:nvSpPr>
        <p:spPr>
          <a:xfrm>
            <a:off x="6756400" y="3781945"/>
            <a:ext cx="5198533" cy="3000821"/>
          </a:xfrm>
          <a:prstGeom prst="rect">
            <a:avLst/>
          </a:prstGeom>
          <a:solidFill>
            <a:srgbClr val="FF9D0D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latin typeface="+mn-lt"/>
            </a:endParaRPr>
          </a:p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23 September</a:t>
            </a:r>
          </a:p>
          <a:p>
            <a:pPr algn="ctr"/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Helena Weyers</a:t>
            </a:r>
          </a:p>
          <a:p>
            <a:pPr algn="ctr"/>
            <a:r>
              <a:rPr lang="en-US" sz="43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(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ptos" panose="020B0004020202020204" pitchFamily="34" charset="0"/>
              </a:rPr>
              <a:t>Bardolino)</a:t>
            </a:r>
          </a:p>
          <a:p>
            <a:pPr algn="ctr"/>
            <a:endParaRPr lang="en-ZA" sz="2000" b="1" dirty="0">
              <a:latin typeface="+mn-lt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6CDDD6C1-1861-43A3-CB09-5328F8D9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99946" y="1769546"/>
            <a:ext cx="2391314" cy="3391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20DAC-170B-6885-B44C-99EDD861D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542A5EC-858C-1E14-AE66-C0A0410CB888}"/>
              </a:ext>
            </a:extLst>
          </p:cNvPr>
          <p:cNvSpPr/>
          <p:nvPr/>
        </p:nvSpPr>
        <p:spPr>
          <a:xfrm flipH="1" flipV="1">
            <a:off x="726994" y="-69683"/>
            <a:ext cx="3602" cy="1998304"/>
          </a:xfrm>
          <a:prstGeom prst="line">
            <a:avLst/>
          </a:prstGeom>
          <a:ln w="114300" cap="flat">
            <a:solidFill>
              <a:srgbClr val="7273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E3721162-E56E-EFFB-CA25-8A7038E6AF59}"/>
              </a:ext>
            </a:extLst>
          </p:cNvPr>
          <p:cNvSpPr/>
          <p:nvPr/>
        </p:nvSpPr>
        <p:spPr>
          <a:xfrm flipH="1" flipV="1">
            <a:off x="723900" y="4859627"/>
            <a:ext cx="3602" cy="1998304"/>
          </a:xfrm>
          <a:prstGeom prst="line">
            <a:avLst/>
          </a:prstGeom>
          <a:ln w="114300" cap="flat">
            <a:solidFill>
              <a:srgbClr val="72737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A79D99C-9625-D733-F196-2DDBE7D80A1D}"/>
              </a:ext>
            </a:extLst>
          </p:cNvPr>
          <p:cNvSpPr/>
          <p:nvPr/>
        </p:nvSpPr>
        <p:spPr>
          <a:xfrm>
            <a:off x="594705" y="66516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CF4435E-AA90-3B1B-0F49-19184FA9E953}"/>
              </a:ext>
            </a:extLst>
          </p:cNvPr>
          <p:cNvSpPr/>
          <p:nvPr/>
        </p:nvSpPr>
        <p:spPr>
          <a:xfrm>
            <a:off x="3742267" y="5080575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F40D4D-FB39-B272-F47D-0C69ACCB0530}"/>
              </a:ext>
            </a:extLst>
          </p:cNvPr>
          <p:cNvSpPr txBox="1"/>
          <p:nvPr/>
        </p:nvSpPr>
        <p:spPr>
          <a:xfrm>
            <a:off x="84996" y="338555"/>
            <a:ext cx="62314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VERJAARSDAE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DIE WEEK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80+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Veels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geluk, geniet die </a:t>
            </a:r>
            <a:r>
              <a:rPr kumimoji="0" lang="en-US" sz="3600" b="1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dag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ZA" sz="36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B37B46-9AFF-ACE3-27BB-CD3121649B4F}"/>
              </a:ext>
            </a:extLst>
          </p:cNvPr>
          <p:cNvSpPr txBox="1"/>
          <p:nvPr/>
        </p:nvSpPr>
        <p:spPr>
          <a:xfrm>
            <a:off x="6587069" y="3793052"/>
            <a:ext cx="5198533" cy="2939266"/>
          </a:xfrm>
          <a:prstGeom prst="rect">
            <a:avLst/>
          </a:prstGeom>
          <a:solidFill>
            <a:srgbClr val="4FA3A7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27 September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ptos" panose="020B0004020202020204" pitchFamily="34" charset="0"/>
              </a:rPr>
              <a:t>Lynette Prinsloo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(</a:t>
            </a:r>
            <a:r>
              <a:rPr lang="en-US" sz="4800" b="1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ptos" panose="020B0004020202020204" pitchFamily="34" charset="0"/>
              </a:rPr>
              <a:t>Sandrivierweg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EA9A87-E15E-116A-B472-8ADDF5D206F5}"/>
              </a:ext>
            </a:extLst>
          </p:cNvPr>
          <p:cNvSpPr txBox="1"/>
          <p:nvPr/>
        </p:nvSpPr>
        <p:spPr>
          <a:xfrm>
            <a:off x="406400" y="3799133"/>
            <a:ext cx="5198533" cy="2954655"/>
          </a:xfrm>
          <a:prstGeom prst="rect">
            <a:avLst/>
          </a:prstGeom>
          <a:solidFill>
            <a:srgbClr val="4FA3A7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ptos" panose="020B0004020202020204" pitchFamily="34" charset="0"/>
              </a:rPr>
              <a:t>27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 September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ptos" panose="020B0004020202020204" pitchFamily="34" charset="0"/>
              </a:rPr>
              <a:t>Jean Kietzman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(</a:t>
            </a:r>
            <a:r>
              <a:rPr lang="en-US" sz="4800" b="1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ptos" panose="020B0004020202020204" pitchFamily="34" charset="0"/>
              </a:rPr>
              <a:t>Heuwelsrust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</a:rPr>
              <a:t>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Z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EF4BA24-B826-C9D1-7A76-27319B4910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29978" y="3501189"/>
            <a:ext cx="2301378" cy="295048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35E286-CA3D-FEEA-DDDB-B208E7E1C83A}"/>
              </a:ext>
            </a:extLst>
          </p:cNvPr>
          <p:cNvSpPr txBox="1"/>
          <p:nvPr/>
        </p:nvSpPr>
        <p:spPr>
          <a:xfrm>
            <a:off x="6587069" y="479625"/>
            <a:ext cx="5198533" cy="2785378"/>
          </a:xfrm>
          <a:prstGeom prst="rect">
            <a:avLst/>
          </a:prstGeom>
          <a:solidFill>
            <a:srgbClr val="53A9AD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24 September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Klaas Lombard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(Michigan VSA)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349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2082799" cy="6858000"/>
            <a:chOff x="0" y="0"/>
            <a:chExt cx="5652111" cy="13716000"/>
          </a:xfrm>
        </p:grpSpPr>
        <p:grpSp>
          <p:nvGrpSpPr>
            <p:cNvPr id="3" name="Group 3"/>
            <p:cNvGrpSpPr/>
            <p:nvPr/>
          </p:nvGrpSpPr>
          <p:grpSpPr>
            <a:xfrm>
              <a:off x="2826056" y="0"/>
              <a:ext cx="2826056" cy="13716000"/>
              <a:chOff x="0" y="0"/>
              <a:chExt cx="558233" cy="270933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727376"/>
              </a:solidFill>
            </p:spPr>
            <p:txBody>
              <a:bodyPr/>
              <a:lstStyle/>
              <a:p>
                <a:pPr defTabSz="6096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ZA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 eaLnBrk="1" fontAlgn="auto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1413028" y="0"/>
              <a:ext cx="2826056" cy="13716000"/>
              <a:chOff x="0" y="0"/>
              <a:chExt cx="558233" cy="270933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pPr defTabSz="6096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ZA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 eaLnBrk="1" fontAlgn="auto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0" y="0"/>
              <a:ext cx="2826056" cy="13716000"/>
              <a:chOff x="0" y="0"/>
              <a:chExt cx="558233" cy="270933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58233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558233" h="2709333">
                    <a:moveTo>
                      <a:pt x="0" y="0"/>
                    </a:moveTo>
                    <a:lnTo>
                      <a:pt x="558233" y="0"/>
                    </a:lnTo>
                    <a:lnTo>
                      <a:pt x="558233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44A5AE"/>
              </a:solidFill>
            </p:spPr>
            <p:txBody>
              <a:bodyPr/>
              <a:lstStyle/>
              <a:p>
                <a:pPr defTabSz="6096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ZA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558233" cy="2747433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 eaLnBrk="1" fontAlgn="auto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2" name="Freeform 12"/>
          <p:cNvSpPr/>
          <p:nvPr/>
        </p:nvSpPr>
        <p:spPr>
          <a:xfrm>
            <a:off x="8431265" y="-140128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4"/>
                </a:lnTo>
                <a:lnTo>
                  <a:pt x="0" y="24777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7412063" y="6172201"/>
            <a:ext cx="4876800" cy="1651855"/>
          </a:xfrm>
          <a:custGeom>
            <a:avLst/>
            <a:gdLst/>
            <a:ahLst/>
            <a:cxnLst/>
            <a:rect l="l" t="t" r="r" b="b"/>
            <a:pathLst>
              <a:path w="7315200" h="2477783">
                <a:moveTo>
                  <a:pt x="0" y="0"/>
                </a:moveTo>
                <a:lnTo>
                  <a:pt x="7315200" y="0"/>
                </a:lnTo>
                <a:lnTo>
                  <a:pt x="7315200" y="2477783"/>
                </a:lnTo>
                <a:lnTo>
                  <a:pt x="0" y="2477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 eaLnBrk="1" fontAlgn="auto" hangingPunct="1">
              <a:spcBef>
                <a:spcPts val="0"/>
              </a:spcBef>
              <a:spcAft>
                <a:spcPts val="0"/>
              </a:spcAft>
            </a:pPr>
            <a:endParaRPr lang="en-Z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6A2E5F-3094-4D4C-353D-C505043F7D07}"/>
              </a:ext>
            </a:extLst>
          </p:cNvPr>
          <p:cNvSpPr txBox="1"/>
          <p:nvPr/>
        </p:nvSpPr>
        <p:spPr>
          <a:xfrm>
            <a:off x="1392314" y="211995"/>
            <a:ext cx="9407372" cy="163121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b="1" dirty="0">
                <a:ln>
                  <a:solidFill>
                    <a:prstClr val="black"/>
                  </a:solidFill>
                </a:ln>
                <a:latin typeface="Aptos" panose="020B0004020202020204" pitchFamily="34" charset="0"/>
              </a:rPr>
              <a:t>WELKOM AAN ONS </a:t>
            </a:r>
          </a:p>
          <a:p>
            <a:pPr algn="ctr">
              <a:defRPr/>
            </a:pPr>
            <a:r>
              <a:rPr lang="en-US" sz="5000" b="1" dirty="0">
                <a:ln>
                  <a:solidFill>
                    <a:prstClr val="black"/>
                  </a:solidFill>
                </a:ln>
                <a:latin typeface="Aptos" panose="020B0004020202020204" pitchFamily="34" charset="0"/>
              </a:rPr>
              <a:t>NUWE INTREKKERS</a:t>
            </a:r>
            <a:endParaRPr lang="en-ZA" sz="5000" b="1" dirty="0">
              <a:ln>
                <a:solidFill>
                  <a:prstClr val="black"/>
                </a:solidFill>
              </a:ln>
              <a:latin typeface="Aptos" panose="020B00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F76A6F-D48E-D315-92E4-56AFAC8F2977}"/>
              </a:ext>
            </a:extLst>
          </p:cNvPr>
          <p:cNvSpPr txBox="1"/>
          <p:nvPr/>
        </p:nvSpPr>
        <p:spPr>
          <a:xfrm>
            <a:off x="2082800" y="2195334"/>
            <a:ext cx="10041467" cy="4462760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Pierre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en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Sina Schoeman </a:t>
            </a:r>
            <a:r>
              <a:rPr kumimoji="0" lang="en-US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vanaf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NG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Kangovalleie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.</a:t>
            </a:r>
            <a:r>
              <a:rPr kumimoji="0" lang="en-US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Hulle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woon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 in Hannes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Pienaarstr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.</a:t>
            </a:r>
            <a:endParaRPr kumimoji="0" lang="en-US" sz="400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sz="40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Blans </a:t>
            </a:r>
            <a:r>
              <a:rPr lang="en-ZA" sz="4000" b="1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en</a:t>
            </a:r>
            <a:r>
              <a:rPr lang="en-ZA" sz="40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 Amanda Terblanche</a:t>
            </a:r>
            <a:r>
              <a:rPr kumimoji="0" lang="en-ZA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  <a:r>
              <a:rPr kumimoji="0" lang="en-ZA" sz="400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vanaf</a:t>
            </a:r>
            <a:r>
              <a:rPr kumimoji="0" lang="en-ZA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NG Hartbeespoort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Hulle </a:t>
            </a:r>
            <a:r>
              <a:rPr kumimoji="0" lang="en-ZA" sz="400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woon</a:t>
            </a:r>
            <a:r>
              <a:rPr kumimoji="0" lang="en-ZA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in </a:t>
            </a:r>
            <a:r>
              <a:rPr lang="en-ZA" sz="400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Aliwalsuidstr</a:t>
            </a:r>
            <a:r>
              <a:rPr lang="en-ZA" sz="4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 </a:t>
            </a:r>
            <a:r>
              <a:rPr lang="en-ZA" sz="400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Fraaiuitsig</a:t>
            </a:r>
            <a:r>
              <a:rPr kumimoji="0" lang="en-ZA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.</a:t>
            </a:r>
            <a:r>
              <a:rPr kumimoji="0" lang="en-ZA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5F24E6-AF63-AE1C-52CD-77D7D93F4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5559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5EAF6C-C898-9A2D-3938-4E6238E4A94F}"/>
              </a:ext>
            </a:extLst>
          </p:cNvPr>
          <p:cNvSpPr txBox="1"/>
          <p:nvPr/>
        </p:nvSpPr>
        <p:spPr>
          <a:xfrm>
            <a:off x="1392314" y="247165"/>
            <a:ext cx="9407372" cy="163121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000" b="1" dirty="0">
                <a:ln>
                  <a:solidFill>
                    <a:prstClr val="black"/>
                  </a:solidFill>
                </a:ln>
                <a:latin typeface="Aptos" panose="020B0004020202020204" pitchFamily="34" charset="0"/>
              </a:rPr>
              <a:t>WELKOM AAN ONS </a:t>
            </a:r>
          </a:p>
          <a:p>
            <a:pPr algn="ctr">
              <a:defRPr/>
            </a:pPr>
            <a:r>
              <a:rPr lang="en-US" sz="5000" b="1" dirty="0">
                <a:ln>
                  <a:solidFill>
                    <a:prstClr val="black"/>
                  </a:solidFill>
                </a:ln>
                <a:latin typeface="Aptos" panose="020B0004020202020204" pitchFamily="34" charset="0"/>
              </a:rPr>
              <a:t>NUWE INTREKKERS</a:t>
            </a:r>
            <a:endParaRPr lang="en-ZA" sz="5000" b="1" dirty="0">
              <a:ln>
                <a:solidFill>
                  <a:prstClr val="black"/>
                </a:solidFill>
              </a:ln>
              <a:latin typeface="Aptos" panose="020B00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2F083-B041-2E1B-73AD-2254CA9CA6E7}"/>
              </a:ext>
            </a:extLst>
          </p:cNvPr>
          <p:cNvSpPr txBox="1"/>
          <p:nvPr/>
        </p:nvSpPr>
        <p:spPr>
          <a:xfrm>
            <a:off x="2082800" y="2195334"/>
            <a:ext cx="10041467" cy="2000548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Bertie Loubser </a:t>
            </a:r>
            <a:r>
              <a:rPr kumimoji="0" lang="en-US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vanaf NG </a:t>
            </a:r>
            <a:r>
              <a:rPr kumimoji="0" lang="en-US" sz="4000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Dennesig</a:t>
            </a:r>
            <a:r>
              <a:rPr kumimoji="0" lang="en-US" sz="400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Hy </a:t>
            </a:r>
            <a:r>
              <a:rPr lang="en-US" sz="4000" dirty="0" err="1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woon</a:t>
            </a:r>
            <a:r>
              <a:rPr lang="en-US" sz="4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Aptos" panose="020B0004020202020204" pitchFamily="34" charset="0"/>
              </a:rPr>
              <a:t> in Blue Crane str</a:t>
            </a:r>
            <a:endParaRPr kumimoji="0" lang="en-US" sz="400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9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105810</TotalTime>
  <Words>657</Words>
  <Application>Microsoft Office PowerPoint</Application>
  <PresentationFormat>Widescreen</PresentationFormat>
  <Paragraphs>184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Akzidenz Grotesk BE</vt:lpstr>
      <vt:lpstr>Aptos</vt:lpstr>
      <vt:lpstr>Aptos Display</vt:lpstr>
      <vt:lpstr>Arial</vt:lpstr>
      <vt:lpstr>Arial Nova Light</vt:lpstr>
      <vt:lpstr>Calibri</vt:lpstr>
      <vt:lpstr>Calibri Light</vt:lpstr>
      <vt:lpstr>Century Gothic</vt:lpstr>
      <vt:lpstr>Gabriola</vt:lpstr>
      <vt:lpstr>Wingdings</vt:lpstr>
      <vt:lpstr>1_Office Theme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Inklusief</vt:lpstr>
      <vt:lpstr>PowerPoint Presentation</vt:lpstr>
      <vt:lpstr>Ds Dawid de Wet  082 372 7734  Kobus v Tonder  082 468 7699  (Skenkings of teen spesiale aankooppryse)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NG Kerk</cp:lastModifiedBy>
  <cp:revision>2850</cp:revision>
  <cp:lastPrinted>2025-07-16T06:01:33Z</cp:lastPrinted>
  <dcterms:created xsi:type="dcterms:W3CDTF">2021-01-26T07:34:35Z</dcterms:created>
  <dcterms:modified xsi:type="dcterms:W3CDTF">2025-09-18T08:00:10Z</dcterms:modified>
</cp:coreProperties>
</file>