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31"/>
  </p:notesMasterIdLst>
  <p:sldIdLst>
    <p:sldId id="2027" r:id="rId3"/>
    <p:sldId id="2026" r:id="rId4"/>
    <p:sldId id="2180" r:id="rId5"/>
    <p:sldId id="2179" r:id="rId6"/>
    <p:sldId id="2231" r:id="rId7"/>
    <p:sldId id="2230" r:id="rId8"/>
    <p:sldId id="2232" r:id="rId9"/>
    <p:sldId id="2233" r:id="rId10"/>
    <p:sldId id="2264" r:id="rId11"/>
    <p:sldId id="2263" r:id="rId12"/>
    <p:sldId id="2261" r:id="rId13"/>
    <p:sldId id="2224" r:id="rId14"/>
    <p:sldId id="2257" r:id="rId15"/>
    <p:sldId id="2266" r:id="rId16"/>
    <p:sldId id="263" r:id="rId17"/>
    <p:sldId id="2059" r:id="rId18"/>
    <p:sldId id="2192" r:id="rId19"/>
    <p:sldId id="2196" r:id="rId20"/>
    <p:sldId id="2248" r:id="rId21"/>
    <p:sldId id="2255" r:id="rId22"/>
    <p:sldId id="2258" r:id="rId23"/>
    <p:sldId id="2042" r:id="rId24"/>
    <p:sldId id="2075" r:id="rId25"/>
    <p:sldId id="2040" r:id="rId26"/>
    <p:sldId id="2038" r:id="rId27"/>
    <p:sldId id="256" r:id="rId28"/>
    <p:sldId id="257" r:id="rId29"/>
    <p:sldId id="2039" r:id="rId30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898D"/>
    <a:srgbClr val="53A9AD"/>
    <a:srgbClr val="FF9D0D"/>
    <a:srgbClr val="FFCC00"/>
    <a:srgbClr val="4FA3A7"/>
    <a:srgbClr val="3BD5E5"/>
    <a:srgbClr val="FFFF66"/>
    <a:srgbClr val="66CCFF"/>
    <a:srgbClr val="0398FD"/>
    <a:srgbClr val="0B7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5097" autoAdjust="0"/>
  </p:normalViewPr>
  <p:slideViewPr>
    <p:cSldViewPr snapToGrid="0">
      <p:cViewPr varScale="1">
        <p:scale>
          <a:sx n="57" d="100"/>
          <a:sy n="57" d="100"/>
        </p:scale>
        <p:origin x="1110" y="28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6BF49-2737-457C-A7A4-BDA0E593A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0F128-465B-4FE2-B8FC-050267E717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C49918-484B-442C-9395-8AF325F9EAC5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22D42A1-C33F-4E59-85A8-82A75E4F74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E0CFF1-5FDF-4776-9B38-D4D81E537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F50A6-FF09-4A68-A822-54A9A0405C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002D3-98DB-4E69-BDF0-F331A29BD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DB294A-A9FA-4706-A89D-CF37AD726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884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B294A-A9FA-4706-A89D-CF37AD7267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99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C4773-46F2-D810-0011-BEAEDCEA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40DF9-A709-8AE7-9572-4927DC76A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2ED95C-8B06-1469-B57C-165DFC624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5565B-50CB-70CE-3769-E4D60DEA1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0B2B5-9D27-4839-B476-8684180CB61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2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B294A-A9FA-4706-A89D-CF37AD72675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74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A4B4-A546-13C2-6E42-93376104D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D315E-BEF2-7299-E302-8017C7E65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9F24-7ABC-0FD7-CFE1-08146B4C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4BBFC-88E3-031A-0D99-4CD5D8F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9B5F8-F9E4-CF16-203F-1CB59DE0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28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2BC3-A624-96D2-A3A3-823277EE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AB1F-FDB6-2DDF-E951-AEC2EBF49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A6044-1333-3377-3EA3-E0E1702E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7F254-EABE-9605-DC6A-9963192E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67FF-192F-1675-CB6E-F084C5CA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00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0973-7E1B-4F33-3812-28D0472A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B4A2A-23DF-BAD1-3964-F9C306B95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AB37C-37B0-F539-0B6D-062FCEED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D49AF-15F1-E985-8DCD-F7697773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6CF9-010F-D78A-2321-EEDB6F3D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481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0345-1228-A81B-3542-472C881B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9D76C-D5EF-83B5-BA31-44B572851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59EB6-DA1E-CABC-DA29-9D5D46B96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5A831-4DB2-C61F-E98D-04232DEA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E4749-25B0-BEDB-1AC6-93952F10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D9C21-29F3-EC5B-4D5B-D2BFAE71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625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5360-CC1B-5590-7E0E-0813676F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E66D1-E1EE-BAD9-06CB-C73A78911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F599-DF2D-5A5C-E4FC-A69DE4918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15B5B-3D65-5997-A805-F35FF8839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BA21C-6F0B-04A9-01C1-5B60DF760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90367-AD45-FF1F-6D4E-6FF209A5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8EFB8-57A9-850F-B141-7CC0B4F1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83D81-7803-9A34-D8C1-EFEC3571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661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BAB9-3840-6495-411A-59821392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D249-6B72-D718-F304-CB04F343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86D42-8B24-5787-3E71-5978E447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84EFD-7C1F-BB8F-C3B2-38EBEC42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293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0CCFA-83B1-30D7-B610-BF2241C7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1D94F-0D77-0201-2EBC-AA2027F7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1B91C-32DD-7955-6B92-8E10BD9B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2653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633F-132A-640A-D8E4-6DA27E11E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1AD9-9DB2-4C01-ADBB-DC9DEC492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78DC4-5FD4-1CA7-CF9D-CC729C7D6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E1EF3-D302-4866-0A36-3EA2F45A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9E823-2F27-5FC5-80DF-A36C6BF5A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693B-0662-980B-2CB1-4BC7A2CA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133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7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D00D-4BDE-39B9-62CB-18726BD7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0E4AD-96CF-E773-B596-B4E34CE1C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395DD-3836-76CA-D76A-EB4608D75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F4C44-0680-59BB-4580-32E2D066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ED83A-4214-3067-C956-BC2DC4C7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79273-B940-030D-5642-61890B9D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1983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A32F-507D-945F-BBA8-308235CE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5D852-670F-6732-8258-3555BB0FF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B5341-6797-4DDF-D954-52EBEA64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C5516-F823-D0F8-3704-C1443A38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62E9-C00B-BAC4-D92D-34AE05C3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5697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E8B53-CC0D-7A44-87E6-8BD73A6AC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540FD-AA40-F9A5-E45D-4038C1FED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49189-8D91-2BD7-FE31-83AD31D2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CB69-CBC2-CF03-9E45-7538022F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26D96-184A-6E48-D054-DB99F094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716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0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CC638-FF74-96B3-4C74-E72320A0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52033-53C3-533A-4FA4-02737695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562BA-494D-16A5-985B-C01F1AD3E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BD559-9C1C-43E5-9DD5-D00FEB3B4508}" type="datetimeFigureOut">
              <a:rPr lang="en-ZA" smtClean="0"/>
              <a:t>30/04/2025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1B5E-89C5-137C-4EB1-BA52BF512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9C64E-61F2-9CEA-0756-1D23D28F4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88FAD-8377-4EAB-B1E3-02CCC9781A2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12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5BCDBD0-925D-8139-F629-1B5C2D6383DF}"/>
              </a:ext>
            </a:extLst>
          </p:cNvPr>
          <p:cNvSpPr txBox="1"/>
          <p:nvPr/>
        </p:nvSpPr>
        <p:spPr>
          <a:xfrm>
            <a:off x="5993921" y="660876"/>
            <a:ext cx="55681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1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6200000" rotWithShape="0">
                    <a:srgbClr val="00FFFF">
                      <a:alpha val="40000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Biome" panose="020B0503030204020804" pitchFamily="34" charset="0"/>
              </a:rPr>
              <a:t>Sodat ons gemeenskap en die wêreld 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6200000" rotWithShape="0">
                    <a:srgbClr val="00FFFF">
                      <a:alpha val="40000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Biome" panose="020B0503030204020804" pitchFamily="34" charset="0"/>
              </a:rPr>
              <a:t>dié Lig kan ken. 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outerShdw blurRad="50800" dist="38100" dir="16200000" rotWithShape="0">
                  <a:srgbClr val="00FFFF">
                    <a:alpha val="40000"/>
                  </a:srgbClr>
                </a:outerShdw>
              </a:effectLst>
              <a:uLnTx/>
              <a:uFillTx/>
              <a:latin typeface="Aptos" panose="020B0004020202020204" pitchFamily="34" charset="0"/>
              <a:cs typeface="Biome" panose="020B0503030204020804" pitchFamily="34" charset="0"/>
            </a:endParaRPr>
          </a:p>
          <a:p>
            <a:pPr marL="571500" marR="0" lvl="1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50800" dist="38100" dir="16200000" rotWithShape="0">
                    <a:srgbClr val="00FFFF">
                      <a:alpha val="40000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Biome" panose="020B0503030204020804" pitchFamily="34" charset="0"/>
              </a:rPr>
              <a:t>Geanker in Jesus, die Ligbron wat lewe gee.</a:t>
            </a:r>
          </a:p>
        </p:txBody>
      </p:sp>
      <p:pic>
        <p:nvPicPr>
          <p:cNvPr id="3" name="Picture 2" descr="A logo for a church&#10;&#10;Description automatically generated">
            <a:extLst>
              <a:ext uri="{FF2B5EF4-FFF2-40B4-BE49-F238E27FC236}">
                <a16:creationId xmlns:a16="http://schemas.microsoft.com/office/drawing/2014/main" id="{CEB6EBBF-4468-BDCA-2501-AD198BCE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3" y="199103"/>
            <a:ext cx="4521637" cy="3229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8E234-27CC-D495-E011-71B786DDC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A8E7-3FCF-E056-B5CA-398CF933B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6D843-7C0B-8813-1111-817970F2D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DB7C9DC1-E32E-739E-AA39-829ED4DB7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B56D7861-061F-3FF5-1129-843728E39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65257-7055-6976-6194-9D642E97D7AF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8CCC1-EF3F-8168-A7CA-75512AB4B5D2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6536C-F76F-D851-50D8-6BDA5B8C0B2B}"/>
              </a:ext>
            </a:extLst>
          </p:cNvPr>
          <p:cNvSpPr txBox="1"/>
          <p:nvPr/>
        </p:nvSpPr>
        <p:spPr>
          <a:xfrm>
            <a:off x="575733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9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Poppie Kruger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(Nic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Meyerstr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CB0A4-C71D-7DCE-60E1-16EF16592C28}"/>
              </a:ext>
            </a:extLst>
          </p:cNvPr>
          <p:cNvSpPr txBox="1"/>
          <p:nvPr/>
        </p:nvSpPr>
        <p:spPr>
          <a:xfrm>
            <a:off x="6688667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9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Hannes Smith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Emeraldduifslot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DC87F-D6AB-A265-5E65-42C19C59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23AD-F257-1302-BF43-81F4329B76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319CB-C2FB-6EA5-F598-9B37129A3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C941C89E-353A-F69D-1A68-E89EA470F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5E772D40-836E-B6A7-FEE2-35D8C5CF9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E13C2-F5E8-4F4F-BBE1-CD74CC220842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B6ED8-CA31-04E7-4C1A-90FB2425FED3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83B16-1C32-CE86-40E4-CD68C509682F}"/>
              </a:ext>
            </a:extLst>
          </p:cNvPr>
          <p:cNvSpPr txBox="1"/>
          <p:nvPr/>
        </p:nvSpPr>
        <p:spPr>
          <a:xfrm>
            <a:off x="575733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10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Ewie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Engelbrecht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(Aura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Aesta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D85FD-E8F7-05FC-0DD8-02F1FA92B8E3}"/>
              </a:ext>
            </a:extLst>
          </p:cNvPr>
          <p:cNvSpPr txBox="1"/>
          <p:nvPr/>
        </p:nvSpPr>
        <p:spPr>
          <a:xfrm>
            <a:off x="6688667" y="2758754"/>
            <a:ext cx="4927600" cy="20928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10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Shirley Oosthuizen</a:t>
            </a:r>
            <a:endParaRPr kumimoji="0" lang="en-US" sz="42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Kamassiestr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404D-D216-8397-7A17-7F98CBB9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7D74-F3E2-39CC-8A62-B26D14D34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2A545-82F1-4C21-9C2E-67200D8C9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0B2EB-1CE2-3FFE-2D75-64FC6D631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7" y="-1"/>
            <a:ext cx="6097774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48614-497B-4F8D-B8FF-E40F7F0EE7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6" r="764"/>
          <a:stretch/>
        </p:blipFill>
        <p:spPr>
          <a:xfrm>
            <a:off x="0" y="-7939"/>
            <a:ext cx="6094227" cy="6865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3C086-83D2-616E-BD47-4716A8596E6D}"/>
              </a:ext>
            </a:extLst>
          </p:cNvPr>
          <p:cNvSpPr txBox="1"/>
          <p:nvPr/>
        </p:nvSpPr>
        <p:spPr>
          <a:xfrm>
            <a:off x="606051" y="1949985"/>
            <a:ext cx="4758267" cy="43396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Dink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ons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aan Elize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Mynhardt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Familie met die afsterwe van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haar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suster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(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Deovillepark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8BBE5-C37C-6536-FD8D-DE35389C18DA}"/>
              </a:ext>
            </a:extLst>
          </p:cNvPr>
          <p:cNvSpPr txBox="1"/>
          <p:nvPr/>
        </p:nvSpPr>
        <p:spPr>
          <a:xfrm>
            <a:off x="7012176" y="1949985"/>
            <a:ext cx="4758267" cy="4339650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Dink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ons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aan Rita van Zyl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Familie met die afsterwe van 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haar</a:t>
            </a:r>
            <a:r>
              <a:rPr lang="en-US" sz="4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broer. 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4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Hartenrus</a:t>
            </a:r>
            <a:r>
              <a:rPr lang="en-US" sz="4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93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CE12A8-9612-2797-AE86-90664E0167FF}"/>
              </a:ext>
            </a:extLst>
          </p:cNvPr>
          <p:cNvSpPr txBox="1"/>
          <p:nvPr/>
        </p:nvSpPr>
        <p:spPr>
          <a:xfrm>
            <a:off x="0" y="0"/>
            <a:ext cx="12412133" cy="7162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5E562D2-D503-905A-E817-21D90ECAB5AD}"/>
              </a:ext>
            </a:extLst>
          </p:cNvPr>
          <p:cNvGrpSpPr/>
          <p:nvPr/>
        </p:nvGrpSpPr>
        <p:grpSpPr>
          <a:xfrm>
            <a:off x="-31070" y="0"/>
            <a:ext cx="2655738" cy="7162800"/>
            <a:chOff x="0" y="0"/>
            <a:chExt cx="5652111" cy="13716000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DC8D39FB-17CC-ADF7-325D-3E9AD6FEF685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1E7357F-E5F9-4C00-E752-3B05EED094C8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89F4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EBB4052-A4E2-CFCC-25BC-0B45D926E75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F749C5A6-3248-D1AB-1C9C-8B397BFCBE21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8C08B3F1-448D-3787-1DEE-7D13A49AE68E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5DB7DC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B1020C38-CD1B-CD2A-C126-34915155B8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B1F5868-D40B-57A2-F4DF-2F7A7E32C12D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EB942CB-7D07-373C-4216-0B478C317E54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CC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C4E41E7C-E452-A6D3-4026-12E8A06FFF4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772AC0BB-FC1C-B1CF-73A2-61C93043BA2E}"/>
              </a:ext>
            </a:extLst>
          </p:cNvPr>
          <p:cNvGrpSpPr/>
          <p:nvPr/>
        </p:nvGrpSpPr>
        <p:grpSpPr>
          <a:xfrm flipH="1">
            <a:off x="9756395" y="0"/>
            <a:ext cx="2655738" cy="7162800"/>
            <a:chOff x="0" y="0"/>
            <a:chExt cx="5652111" cy="13716000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901919B3-6518-135E-8FE6-67DF04F8D4FE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6CE3FA9B-C6A3-C4C8-458B-274EE00D97AE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89F4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06F987D7-94E9-FAE1-930A-B1541CB008E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684BA189-B896-A74A-537C-B7C58A2849FA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D6839288-92BF-5D23-36E5-AABDE2602C05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5DB7DC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A5A2911D-CB8D-B225-9DA8-77EDFD792AC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8F8DF7C2-5040-CCBF-E1C4-AEE1263AE12E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E3801862-D8BE-2F9D-13DF-88516402B478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CC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2556DFDF-E33F-8296-C7D4-662950B5F88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E628BE8-41C4-0536-9609-7D7F67C95D4E}"/>
              </a:ext>
            </a:extLst>
          </p:cNvPr>
          <p:cNvSpPr txBox="1"/>
          <p:nvPr/>
        </p:nvSpPr>
        <p:spPr>
          <a:xfrm>
            <a:off x="287867" y="1638046"/>
            <a:ext cx="5486400" cy="501675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Hannie van Zyl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endParaRPr lang="en-US" sz="4000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Gemeente:</a:t>
            </a:r>
          </a:p>
          <a:p>
            <a:r>
              <a:rPr lang="en-US" sz="4000" b="1" dirty="0" err="1">
                <a:latin typeface="Aptos" panose="020B0004020202020204" pitchFamily="34" charset="0"/>
              </a:rPr>
              <a:t>Britstown</a:t>
            </a:r>
            <a:endParaRPr lang="en-US" sz="4000" b="1" dirty="0">
              <a:latin typeface="Aptos" panose="020B0004020202020204" pitchFamily="34" charset="0"/>
            </a:endParaRPr>
          </a:p>
          <a:p>
            <a:endParaRPr lang="en-US" sz="4000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Adres:</a:t>
            </a:r>
          </a:p>
          <a:p>
            <a:r>
              <a:rPr lang="en-ZA" sz="4000" b="1" dirty="0" err="1">
                <a:latin typeface="Aptos" panose="020B0004020202020204" pitchFamily="34" charset="0"/>
              </a:rPr>
              <a:t>Meeu</a:t>
            </a:r>
            <a:r>
              <a:rPr lang="en-ZA" sz="4000" b="1" dirty="0">
                <a:latin typeface="Aptos" panose="020B0004020202020204" pitchFamily="34" charset="0"/>
              </a:rPr>
              <a:t> N Dal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77CD64-10B8-933D-9FF3-B2848B26891F}"/>
              </a:ext>
            </a:extLst>
          </p:cNvPr>
          <p:cNvSpPr txBox="1"/>
          <p:nvPr/>
        </p:nvSpPr>
        <p:spPr>
          <a:xfrm>
            <a:off x="6501659" y="1638046"/>
            <a:ext cx="5486400" cy="501675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Cobus </a:t>
            </a:r>
            <a:r>
              <a:rPr lang="en-US" sz="4000" b="1" dirty="0" err="1">
                <a:latin typeface="Aptos" panose="020B0004020202020204" pitchFamily="34" charset="0"/>
              </a:rPr>
              <a:t>en</a:t>
            </a:r>
            <a:r>
              <a:rPr lang="en-US" sz="4000" b="1" dirty="0">
                <a:latin typeface="Aptos" panose="020B0004020202020204" pitchFamily="34" charset="0"/>
              </a:rPr>
              <a:t> Hettie </a:t>
            </a:r>
          </a:p>
          <a:p>
            <a:r>
              <a:rPr lang="en-US" sz="4000" b="1" dirty="0">
                <a:latin typeface="Aptos" panose="020B0004020202020204" pitchFamily="34" charset="0"/>
              </a:rPr>
              <a:t>van der Walt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Gemeente:</a:t>
            </a:r>
          </a:p>
          <a:p>
            <a:r>
              <a:rPr lang="en-US" sz="4000" b="1" dirty="0" err="1">
                <a:latin typeface="Aptos" panose="020B0004020202020204" pitchFamily="34" charset="0"/>
              </a:rPr>
              <a:t>Sonstraal</a:t>
            </a:r>
            <a:r>
              <a:rPr lang="en-US" sz="4000" b="1" dirty="0">
                <a:latin typeface="Aptos" panose="020B0004020202020204" pitchFamily="34" charset="0"/>
              </a:rPr>
              <a:t> Durbanville</a:t>
            </a:r>
          </a:p>
          <a:p>
            <a:endParaRPr lang="en-US" sz="4000" b="1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Adres:</a:t>
            </a:r>
          </a:p>
          <a:p>
            <a:r>
              <a:rPr lang="en-ZA" sz="4000" b="1" dirty="0" err="1">
                <a:latin typeface="Aptos" panose="020B0004020202020204" pitchFamily="34" charset="0"/>
              </a:rPr>
              <a:t>Roodewalweg</a:t>
            </a:r>
            <a:endParaRPr lang="en-ZA" sz="4000" b="1" dirty="0">
              <a:latin typeface="Aptos" panose="020B00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BC400A-037C-317B-2330-9351C6D97DFB}"/>
              </a:ext>
            </a:extLst>
          </p:cNvPr>
          <p:cNvSpPr txBox="1"/>
          <p:nvPr/>
        </p:nvSpPr>
        <p:spPr>
          <a:xfrm>
            <a:off x="287867" y="203196"/>
            <a:ext cx="11717866" cy="86177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WELKOM AAN ONS NUWE INTREKKERS</a:t>
            </a:r>
            <a:endParaRPr lang="en-ZA" sz="5000" b="1" dirty="0">
              <a:ln>
                <a:solidFill>
                  <a:sysClr val="windowText" lastClr="000000"/>
                </a:solidFill>
              </a:ln>
              <a:solidFill>
                <a:srgbClr val="FF9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2" name="Picture 1" descr="A logo for a church&#10;&#10;Description automatically generated">
            <a:extLst>
              <a:ext uri="{FF2B5EF4-FFF2-40B4-BE49-F238E27FC236}">
                <a16:creationId xmlns:a16="http://schemas.microsoft.com/office/drawing/2014/main" id="{B98E72B3-42F4-84C5-59F7-4C73F5F8E6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359" y="5219954"/>
            <a:ext cx="1819042" cy="12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9B80-948D-9E2D-497F-30FC4D9A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0331EA-B46D-C52B-12A0-43BA4729A379}"/>
              </a:ext>
            </a:extLst>
          </p:cNvPr>
          <p:cNvSpPr txBox="1"/>
          <p:nvPr/>
        </p:nvSpPr>
        <p:spPr>
          <a:xfrm>
            <a:off x="0" y="0"/>
            <a:ext cx="12412133" cy="71628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8852307-7184-B4C1-1E9C-B8B372BC557C}"/>
              </a:ext>
            </a:extLst>
          </p:cNvPr>
          <p:cNvGrpSpPr/>
          <p:nvPr/>
        </p:nvGrpSpPr>
        <p:grpSpPr>
          <a:xfrm>
            <a:off x="-31070" y="0"/>
            <a:ext cx="2655738" cy="7162800"/>
            <a:chOff x="0" y="0"/>
            <a:chExt cx="5652111" cy="13716000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4A93664B-834C-57F5-0224-AF068D99A3BA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957DF8F1-01FE-48E7-7123-1FCAC3997801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89F4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08A21EC7-0FBD-139E-4C6B-BE5A1ABA604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92329868-2E66-5E2F-D040-DCFC17DC5074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B25BD90B-2444-975C-0248-9CAF5CC233F4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5DB7DC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9105239D-669D-A8E6-0E3A-9447E656829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91709120-780E-3686-60C5-D7D32A978266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EE7999E-0AC5-770B-9BD8-B527FC8269F6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CC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1BB7E6F1-11E8-67AF-4A30-EA7344BE3F7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11033409-95A5-31EC-76DB-1D22EFEDAB17}"/>
              </a:ext>
            </a:extLst>
          </p:cNvPr>
          <p:cNvGrpSpPr/>
          <p:nvPr/>
        </p:nvGrpSpPr>
        <p:grpSpPr>
          <a:xfrm flipH="1">
            <a:off x="9756395" y="0"/>
            <a:ext cx="2655738" cy="7162800"/>
            <a:chOff x="0" y="0"/>
            <a:chExt cx="5652111" cy="13716000"/>
          </a:xfrm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A370A506-A7D1-1EF7-D0E9-1E6F0848C98E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83E5E97B-8B36-5B53-BFCC-EBC7F353E4B8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89F40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6377E1D5-F5E3-57DE-12C1-86887655F02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D561B0CC-49F0-7C92-78EF-AB37ED2937CF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855D087D-BB2A-1B14-F5E8-58E12D176EEE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5DB7DC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C5CDA4D4-04F9-850D-5745-79F5BA8D56A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EC60F2E7-597E-2FD0-46E8-25D38D5F24B7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50F43E5B-F5BD-71C4-0E37-CEAB2DD5D1B8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CC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0" name="TextBox 11">
                <a:extLst>
                  <a:ext uri="{FF2B5EF4-FFF2-40B4-BE49-F238E27FC236}">
                    <a16:creationId xmlns:a16="http://schemas.microsoft.com/office/drawing/2014/main" id="{8825957C-8D29-D6A7-3366-41433E6BC9B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684B878-CC83-A39D-68B0-F7759F6E5342}"/>
              </a:ext>
            </a:extLst>
          </p:cNvPr>
          <p:cNvSpPr txBox="1"/>
          <p:nvPr/>
        </p:nvSpPr>
        <p:spPr>
          <a:xfrm>
            <a:off x="287867" y="1638046"/>
            <a:ext cx="5486400" cy="501675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Pieter Theron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endParaRPr lang="en-US" sz="4000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Gemeente:</a:t>
            </a:r>
          </a:p>
          <a:p>
            <a:r>
              <a:rPr lang="en-US" sz="4000" b="1" dirty="0" err="1">
                <a:latin typeface="Aptos" panose="020B0004020202020204" pitchFamily="34" charset="0"/>
              </a:rPr>
              <a:t>Gonubie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Adres:</a:t>
            </a:r>
          </a:p>
          <a:p>
            <a:r>
              <a:rPr lang="en-ZA" sz="4000" b="1" dirty="0" err="1">
                <a:latin typeface="Aptos" panose="020B0004020202020204" pitchFamily="34" charset="0"/>
              </a:rPr>
              <a:t>Wassenaarstr</a:t>
            </a:r>
            <a:endParaRPr lang="en-ZA" sz="4000" b="1" dirty="0">
              <a:latin typeface="Aptos" panose="020B00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D239CB-4A76-AB17-B46A-2143410D1AEA}"/>
              </a:ext>
            </a:extLst>
          </p:cNvPr>
          <p:cNvSpPr txBox="1"/>
          <p:nvPr/>
        </p:nvSpPr>
        <p:spPr>
          <a:xfrm>
            <a:off x="6501659" y="1638046"/>
            <a:ext cx="5486400" cy="501675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Trudie Taylor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endParaRPr lang="en-US" sz="4000" dirty="0">
              <a:latin typeface="Aptos" panose="020B0004020202020204" pitchFamily="34" charset="0"/>
            </a:endParaRPr>
          </a:p>
          <a:p>
            <a:r>
              <a:rPr lang="en-US" sz="4000" b="1" dirty="0">
                <a:latin typeface="Aptos" panose="020B0004020202020204" pitchFamily="34" charset="0"/>
              </a:rPr>
              <a:t>Gemeente:</a:t>
            </a:r>
          </a:p>
          <a:p>
            <a:r>
              <a:rPr lang="en-US" sz="4000" b="1" dirty="0" err="1">
                <a:latin typeface="Aptos" panose="020B0004020202020204" pitchFamily="34" charset="0"/>
              </a:rPr>
              <a:t>Buffelsrivier</a:t>
            </a:r>
            <a:r>
              <a:rPr lang="en-US" sz="4000" b="1" dirty="0">
                <a:latin typeface="Aptos" panose="020B0004020202020204" pitchFamily="34" charset="0"/>
              </a:rPr>
              <a:t> </a:t>
            </a:r>
          </a:p>
          <a:p>
            <a:r>
              <a:rPr lang="en-US" sz="4000" b="1" dirty="0">
                <a:latin typeface="Aptos" panose="020B0004020202020204" pitchFamily="34" charset="0"/>
              </a:rPr>
              <a:t>Oos-Londen</a:t>
            </a:r>
          </a:p>
          <a:p>
            <a:r>
              <a:rPr lang="en-US" sz="4000" b="1" dirty="0">
                <a:latin typeface="Aptos" panose="020B0004020202020204" pitchFamily="34" charset="0"/>
              </a:rPr>
              <a:t>Adres:</a:t>
            </a:r>
          </a:p>
          <a:p>
            <a:r>
              <a:rPr lang="en-ZA" sz="4000" b="1" dirty="0" err="1">
                <a:latin typeface="Aptos" panose="020B0004020202020204" pitchFamily="34" charset="0"/>
              </a:rPr>
              <a:t>Wassenaarstr</a:t>
            </a:r>
            <a:endParaRPr lang="en-ZA" sz="4000" b="1" dirty="0">
              <a:latin typeface="Aptos" panose="020B00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821969-A9B0-8F24-B5B7-2BEB818D5B9E}"/>
              </a:ext>
            </a:extLst>
          </p:cNvPr>
          <p:cNvSpPr txBox="1"/>
          <p:nvPr/>
        </p:nvSpPr>
        <p:spPr>
          <a:xfrm>
            <a:off x="287867" y="203196"/>
            <a:ext cx="11717866" cy="86177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solidFill>
                    <a:sysClr val="windowText" lastClr="000000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WELKOM AAN ONS NUWE INTREKKERS</a:t>
            </a:r>
            <a:endParaRPr lang="en-ZA" sz="5000" b="1" dirty="0">
              <a:ln>
                <a:solidFill>
                  <a:sysClr val="windowText" lastClr="000000"/>
                </a:solidFill>
              </a:ln>
              <a:solidFill>
                <a:srgbClr val="FF9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2" name="Picture 1" descr="A logo for a church&#10;&#10;Description automatically generated">
            <a:extLst>
              <a:ext uri="{FF2B5EF4-FFF2-40B4-BE49-F238E27FC236}">
                <a16:creationId xmlns:a16="http://schemas.microsoft.com/office/drawing/2014/main" id="{9B1C5F04-D29F-6E43-F4BF-A40E5352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23" y="5219954"/>
            <a:ext cx="1297521" cy="9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9D4BD4-F4D3-F201-5706-7516AECDB1BA}"/>
              </a:ext>
            </a:extLst>
          </p:cNvPr>
          <p:cNvSpPr txBox="1">
            <a:spLocks/>
          </p:cNvSpPr>
          <p:nvPr/>
        </p:nvSpPr>
        <p:spPr>
          <a:xfrm>
            <a:off x="190920" y="932106"/>
            <a:ext cx="5674623" cy="13255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 fontScale="92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400" b="1" dirty="0">
              <a:ln>
                <a:solidFill>
                  <a:schemeClr val="tx1"/>
                </a:solidFill>
              </a:ln>
            </a:endParaRPr>
          </a:p>
          <a:p>
            <a:pPr fontAlgn="auto">
              <a:spcAft>
                <a:spcPts val="0"/>
              </a:spcAft>
            </a:pPr>
            <a:r>
              <a:rPr lang="en-US" sz="5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GEBEDSGELEENTHEID</a:t>
            </a:r>
            <a:endParaRPr lang="en-ZA" sz="5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9A7567-1241-DBB3-6887-D0C2629804B0}"/>
              </a:ext>
            </a:extLst>
          </p:cNvPr>
          <p:cNvSpPr txBox="1">
            <a:spLocks/>
          </p:cNvSpPr>
          <p:nvPr/>
        </p:nvSpPr>
        <p:spPr>
          <a:xfrm>
            <a:off x="514560" y="3936422"/>
            <a:ext cx="5027341" cy="258162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ELKE Maandag om 06:00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JEUGSENTRUM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ED85BA-2E2B-D763-B2ED-64E8E47DAB49}"/>
              </a:ext>
            </a:extLst>
          </p:cNvPr>
          <p:cNvSpPr txBox="1">
            <a:spLocks/>
          </p:cNvSpPr>
          <p:nvPr/>
        </p:nvSpPr>
        <p:spPr>
          <a:xfrm>
            <a:off x="6666925" y="382228"/>
            <a:ext cx="5027341" cy="258162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ALMAL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BAIE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44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WELKOM!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C697E-CDEE-94C3-9DF8-70056580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924" y="3578952"/>
            <a:ext cx="5096983" cy="30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9D4BD4-F4D3-F201-5706-7516AECDB1BA}"/>
              </a:ext>
            </a:extLst>
          </p:cNvPr>
          <p:cNvSpPr txBox="1">
            <a:spLocks/>
          </p:cNvSpPr>
          <p:nvPr/>
        </p:nvSpPr>
        <p:spPr>
          <a:xfrm>
            <a:off x="150723" y="328565"/>
            <a:ext cx="5795201" cy="2947197"/>
          </a:xfrm>
          <a:prstGeom prst="rect">
            <a:avLst/>
          </a:prstGeom>
          <a:solidFill>
            <a:srgbClr val="3BD5E5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MANNEBYBELSTUDIE Binnehof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5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9A7567-1241-DBB3-6887-D0C2629804B0}"/>
              </a:ext>
            </a:extLst>
          </p:cNvPr>
          <p:cNvSpPr txBox="1">
            <a:spLocks/>
          </p:cNvSpPr>
          <p:nvPr/>
        </p:nvSpPr>
        <p:spPr>
          <a:xfrm>
            <a:off x="534652" y="4040362"/>
            <a:ext cx="5027341" cy="2581624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Woensdag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i="1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Calibri"/>
              </a:rPr>
              <a:t>7 Mei</a:t>
            </a:r>
            <a:r>
              <a:rPr kumimoji="0" lang="en-US" sz="4400" b="1" i="1" u="none" strike="noStrike" kern="1200" cap="none" spc="0" normalizeH="0" baseline="0" noProof="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2025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09:00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ED85BA-2E2B-D763-B2ED-64E8E47DAB49}"/>
              </a:ext>
            </a:extLst>
          </p:cNvPr>
          <p:cNvSpPr txBox="1">
            <a:spLocks/>
          </p:cNvSpPr>
          <p:nvPr/>
        </p:nvSpPr>
        <p:spPr>
          <a:xfrm>
            <a:off x="6647057" y="4040362"/>
            <a:ext cx="5027341" cy="2581624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MANNE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BAIE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WELKOM!</a:t>
            </a:r>
          </a:p>
        </p:txBody>
      </p:sp>
      <p:pic>
        <p:nvPicPr>
          <p:cNvPr id="2050" name="Picture 2" descr="3,800+ Men Bible Study Stock Photos, Pictures &amp; Royalty-Free Images -  iStock | Group of men talking, Men praying, Men gathering">
            <a:extLst>
              <a:ext uri="{FF2B5EF4-FFF2-40B4-BE49-F238E27FC236}">
                <a16:creationId xmlns:a16="http://schemas.microsoft.com/office/drawing/2014/main" id="{72DCED0C-EF3C-CBB4-1192-BF5648B3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78" y="207459"/>
            <a:ext cx="58293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4959A-4333-F78A-7CC1-C2DBFF55680D}"/>
              </a:ext>
            </a:extLst>
          </p:cNvPr>
          <p:cNvSpPr txBox="1"/>
          <p:nvPr/>
        </p:nvSpPr>
        <p:spPr>
          <a:xfrm>
            <a:off x="-186267" y="-101598"/>
            <a:ext cx="12818534" cy="70950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8E893-3CD8-9164-A2AF-EA5BE463574E}"/>
              </a:ext>
            </a:extLst>
          </p:cNvPr>
          <p:cNvSpPr txBox="1"/>
          <p:nvPr/>
        </p:nvSpPr>
        <p:spPr>
          <a:xfrm>
            <a:off x="0" y="64582"/>
            <a:ext cx="5943603" cy="680186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BEDIENINGSGROEP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VERGADERING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DINSDAG 6 MEI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C00"/>
                </a:solidFill>
                <a:latin typeface="Aptos" panose="020B0004020202020204" pitchFamily="34" charset="0"/>
              </a:rPr>
              <a:t> 2025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C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TYD:  15:00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Wie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moet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teenwoordig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wees?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BLOKLEIERS</a:t>
            </a:r>
            <a:r>
              <a:rPr kumimoji="0" lang="en-ZA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DIENSGROEPLEIERS</a:t>
            </a:r>
            <a:endParaRPr kumimoji="0" lang="en-US" sz="2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CC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4EEA3-9FF3-C4A0-1B9C-B0AB25D50B8B}"/>
              </a:ext>
            </a:extLst>
          </p:cNvPr>
          <p:cNvSpPr txBox="1"/>
          <p:nvPr/>
        </p:nvSpPr>
        <p:spPr>
          <a:xfrm>
            <a:off x="6316133" y="95359"/>
            <a:ext cx="5943603" cy="67403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BEDRYFS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VERGADERING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TYD:  11:00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DINSDAG 6 MEI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PERSONEEL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WOENSDAG 7 MEI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EIENDOM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DONDERDAG 8 MEI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FINANSIES</a:t>
            </a:r>
          </a:p>
        </p:txBody>
      </p:sp>
      <p:pic>
        <p:nvPicPr>
          <p:cNvPr id="6" name="Picture 5" descr="A logo for a church&#10;&#10;Description automatically generated">
            <a:extLst>
              <a:ext uri="{FF2B5EF4-FFF2-40B4-BE49-F238E27FC236}">
                <a16:creationId xmlns:a16="http://schemas.microsoft.com/office/drawing/2014/main" id="{70E55566-0457-B2F5-8AB2-EB242341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272" y="-36476"/>
            <a:ext cx="1794729" cy="12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AE735-CD80-71F4-198D-87A82F8CE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97CDE4-381A-961A-D2BA-87F784814DBB}"/>
              </a:ext>
            </a:extLst>
          </p:cNvPr>
          <p:cNvSpPr txBox="1"/>
          <p:nvPr/>
        </p:nvSpPr>
        <p:spPr>
          <a:xfrm>
            <a:off x="-204395" y="-118334"/>
            <a:ext cx="12629477" cy="729368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90DCD-DC88-3D8C-E57D-D463CA9C466F}"/>
              </a:ext>
            </a:extLst>
          </p:cNvPr>
          <p:cNvSpPr txBox="1"/>
          <p:nvPr/>
        </p:nvSpPr>
        <p:spPr>
          <a:xfrm>
            <a:off x="0" y="524372"/>
            <a:ext cx="5825067" cy="6155531"/>
          </a:xfrm>
          <a:prstGeom prst="rect">
            <a:avLst/>
          </a:prstGeom>
          <a:solidFill>
            <a:srgbClr val="4389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0B0004020202020204" pitchFamily="34" charset="0"/>
              </a:rPr>
              <a:t>NUWE LIDMATE SAAMKUIER GELEENTHEID</a:t>
            </a:r>
          </a:p>
          <a:p>
            <a:pPr algn="ctr"/>
            <a:endParaRPr lang="en-US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0B0004020202020204" pitchFamily="34" charset="0"/>
              </a:rPr>
              <a:t>SONDAG 11 MEI 2025</a:t>
            </a:r>
          </a:p>
          <a:p>
            <a:pPr algn="ctr"/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0B0004020202020204" pitchFamily="34" charset="0"/>
              </a:rPr>
              <a:t>TYD:  15:30</a:t>
            </a:r>
          </a:p>
          <a:p>
            <a:pPr algn="ctr"/>
            <a:endParaRPr lang="en-US" sz="5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ptos" panose="020B0004020202020204" pitchFamily="34" charset="0"/>
            </a:endParaRPr>
          </a:p>
          <a:p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BC31C-B0C8-2EB2-AE10-C7E197BB4E8C}"/>
              </a:ext>
            </a:extLst>
          </p:cNvPr>
          <p:cNvSpPr txBox="1"/>
          <p:nvPr/>
        </p:nvSpPr>
        <p:spPr>
          <a:xfrm>
            <a:off x="6366933" y="524372"/>
            <a:ext cx="5825067" cy="6217087"/>
          </a:xfrm>
          <a:prstGeom prst="rect">
            <a:avLst/>
          </a:prstGeom>
          <a:solidFill>
            <a:srgbClr val="4389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Ons nooi ALLE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nuwe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lidmate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uit om saam te kom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kuier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ons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wil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julle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baie graag in persoon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ontmoet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Bevestig asb.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jul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teenwoordigheid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by Wally Fraser (082 447 9487) teen 7 Mei 2025.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logo for a church&#10;&#10;Description automatically generated">
            <a:extLst>
              <a:ext uri="{FF2B5EF4-FFF2-40B4-BE49-F238E27FC236}">
                <a16:creationId xmlns:a16="http://schemas.microsoft.com/office/drawing/2014/main" id="{57F7BB22-5E1B-FCE5-AA5A-E6C14EC026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8" y="4591759"/>
            <a:ext cx="2794000" cy="19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3122E-6EDE-DF93-399C-73266761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8E3902-856E-E858-F62F-D10F5BF81452}"/>
              </a:ext>
            </a:extLst>
          </p:cNvPr>
          <p:cNvSpPr txBox="1"/>
          <p:nvPr/>
        </p:nvSpPr>
        <p:spPr>
          <a:xfrm>
            <a:off x="-152400" y="-118533"/>
            <a:ext cx="12479867" cy="71289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C0E6-14AE-036C-E1F2-DFB5964E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43408" y="-258660"/>
            <a:ext cx="2784059" cy="726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C0D49-A7EF-7B0E-E662-38E27014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41730"/>
            <a:ext cx="2784059" cy="726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F64DEF-49A1-E7D3-F7FD-FA749157C1CC}"/>
              </a:ext>
            </a:extLst>
          </p:cNvPr>
          <p:cNvSpPr txBox="1"/>
          <p:nvPr/>
        </p:nvSpPr>
        <p:spPr>
          <a:xfrm>
            <a:off x="287867" y="203196"/>
            <a:ext cx="11717866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ONS HET JOU HULP NODIG!!!</a:t>
            </a:r>
            <a:endParaRPr lang="en-ZA" sz="50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E19CB-9C92-0A0F-0D8F-C440863981E5}"/>
              </a:ext>
            </a:extLst>
          </p:cNvPr>
          <p:cNvSpPr txBox="1"/>
          <p:nvPr/>
        </p:nvSpPr>
        <p:spPr>
          <a:xfrm>
            <a:off x="287866" y="2138378"/>
            <a:ext cx="5486400" cy="37856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KOSI BAIA</a:t>
            </a:r>
            <a:r>
              <a:rPr lang="en-US" sz="4000" dirty="0">
                <a:latin typeface="Aptos" panose="020B0004020202020204" pitchFamily="34" charset="0"/>
              </a:rPr>
              <a:t>, </a:t>
            </a:r>
            <a:r>
              <a:rPr lang="en-US" sz="4000" dirty="0" err="1">
                <a:latin typeface="Aptos" panose="020B0004020202020204" pitchFamily="34" charset="0"/>
              </a:rPr>
              <a:t>ons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gemeenskap-winkel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benodig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  <a:r>
              <a:rPr lang="en-US" sz="4000" dirty="0" err="1">
                <a:latin typeface="Aptos" panose="020B0004020202020204" pitchFamily="34" charset="0"/>
              </a:rPr>
              <a:t>nog</a:t>
            </a:r>
            <a:r>
              <a:rPr lang="en-US" sz="4000" dirty="0">
                <a:latin typeface="Aptos" panose="020B0004020202020204" pitchFamily="34" charset="0"/>
              </a:rPr>
              <a:t> HANDE wat </a:t>
            </a:r>
            <a:r>
              <a:rPr lang="en-US" sz="4000" dirty="0" err="1">
                <a:latin typeface="Aptos" panose="020B0004020202020204" pitchFamily="34" charset="0"/>
              </a:rPr>
              <a:t>kan</a:t>
            </a:r>
            <a:r>
              <a:rPr lang="en-US" sz="4000" dirty="0">
                <a:latin typeface="Aptos" panose="020B0004020202020204" pitchFamily="34" charset="0"/>
              </a:rPr>
              <a:t> help in die </a:t>
            </a:r>
            <a:r>
              <a:rPr lang="en-US" sz="4000" dirty="0" err="1">
                <a:latin typeface="Aptos" panose="020B0004020202020204" pitchFamily="34" charset="0"/>
              </a:rPr>
              <a:t>winkel</a:t>
            </a:r>
            <a:r>
              <a:rPr lang="en-US" sz="4000" dirty="0">
                <a:latin typeface="Aptos" panose="020B0004020202020204" pitchFamily="34" charset="0"/>
              </a:rPr>
              <a:t>!! </a:t>
            </a:r>
          </a:p>
          <a:p>
            <a:pPr algn="ctr"/>
            <a:endParaRPr lang="en-ZA" sz="4000" dirty="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BA37D-A2C6-7ACB-7AA9-D0CA9681FB6E}"/>
              </a:ext>
            </a:extLst>
          </p:cNvPr>
          <p:cNvSpPr txBox="1"/>
          <p:nvPr/>
        </p:nvSpPr>
        <p:spPr>
          <a:xfrm>
            <a:off x="6400801" y="2138378"/>
            <a:ext cx="5486400" cy="37856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KONTAK</a:t>
            </a:r>
            <a:r>
              <a:rPr lang="en-US" sz="4000" dirty="0">
                <a:latin typeface="Aptos" panose="020B0004020202020204" pitchFamily="34" charset="0"/>
              </a:rPr>
              <a:t> vir 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</a:rPr>
              <a:t>John </a:t>
            </a:r>
            <a:r>
              <a:rPr lang="en-US" sz="4000" dirty="0" err="1">
                <a:latin typeface="Aptos" panose="020B0004020202020204" pitchFamily="34" charset="0"/>
              </a:rPr>
              <a:t>v.d.</a:t>
            </a:r>
            <a:r>
              <a:rPr lang="en-US" sz="4000" dirty="0">
                <a:latin typeface="Aptos" panose="020B0004020202020204" pitchFamily="34" charset="0"/>
              </a:rPr>
              <a:t> Merwe 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</a:rPr>
              <a:t>(082 563 8839) of Carina Coetsee 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</a:rPr>
              <a:t>(082 376 1029) 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</a:rPr>
              <a:t>vir </a:t>
            </a:r>
            <a:r>
              <a:rPr lang="en-US" sz="4000" dirty="0" err="1">
                <a:latin typeface="Aptos" panose="020B0004020202020204" pitchFamily="34" charset="0"/>
              </a:rPr>
              <a:t>meer</a:t>
            </a:r>
            <a:r>
              <a:rPr lang="en-US" sz="4000" dirty="0">
                <a:latin typeface="Aptos" panose="020B0004020202020204" pitchFamily="34" charset="0"/>
              </a:rPr>
              <a:t> inligting.</a:t>
            </a:r>
            <a:endParaRPr lang="en-ZA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81D289-6941-2D86-5FE6-A130D61462A1}"/>
              </a:ext>
            </a:extLst>
          </p:cNvPr>
          <p:cNvSpPr txBox="1"/>
          <p:nvPr/>
        </p:nvSpPr>
        <p:spPr>
          <a:xfrm>
            <a:off x="3895493" y="3441680"/>
            <a:ext cx="804002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Deur  Jesus  se  GESINDHEID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en  VOORBEELD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teenoor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almal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te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leef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185E4-85DC-D143-6BE5-47E4566E817D}"/>
              </a:ext>
            </a:extLst>
          </p:cNvPr>
          <p:cNvSpPr txBox="1"/>
          <p:nvPr/>
        </p:nvSpPr>
        <p:spPr>
          <a:xfrm>
            <a:off x="62487" y="162963"/>
            <a:ext cx="5732431" cy="442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Hoe </a:t>
            </a:r>
            <a:r>
              <a:rPr kumimoji="0" lang="en-US" sz="6600" b="1" i="1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skyn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ons</a:t>
            </a:r>
            <a:r>
              <a:rPr kumimoji="0" lang="en-US" sz="6600" b="1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9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</a:rPr>
              <a:t> JESUS se LIG?</a:t>
            </a:r>
            <a:endParaRPr kumimoji="0" lang="en-US" sz="6600" b="1" i="1" u="none" strike="noStrike" kern="120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rgbClr val="FF9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0B00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>
                <a:solidFill>
                  <a:prstClr val="white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12700">
                <a:solidFill>
                  <a:prstClr val="white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briola" panose="04040605051002020D02" pitchFamily="8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12700">
                <a:solidFill>
                  <a:prstClr val="white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briola" panose="04040605051002020D02" pitchFamily="82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2700">
                <a:solidFill>
                  <a:schemeClr val="tx1"/>
                </a:solidFill>
                <a:prstDash val="solid"/>
              </a:ln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ova Light" panose="020B03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logo for a church&#10;&#10;Description automatically generated">
            <a:extLst>
              <a:ext uri="{FF2B5EF4-FFF2-40B4-BE49-F238E27FC236}">
                <a16:creationId xmlns:a16="http://schemas.microsoft.com/office/drawing/2014/main" id="{EF774015-CB6F-D0E8-352A-735A093ED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10" y="0"/>
            <a:ext cx="4521637" cy="3229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2827D-C839-B1C6-D289-D180BAE8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167781-FBAA-F9E1-87AB-4C8D46BC9596}"/>
              </a:ext>
            </a:extLst>
          </p:cNvPr>
          <p:cNvSpPr txBox="1"/>
          <p:nvPr/>
        </p:nvSpPr>
        <p:spPr>
          <a:xfrm>
            <a:off x="-152400" y="-118533"/>
            <a:ext cx="12479867" cy="71289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23418-BF18-D05B-B64A-066843AD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43408" y="-258660"/>
            <a:ext cx="2784059" cy="726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D6E96-5C4C-1479-A486-506391E1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41730"/>
            <a:ext cx="2784059" cy="726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B91A66-E7C5-2459-1E8C-6A3C73BD09F2}"/>
              </a:ext>
            </a:extLst>
          </p:cNvPr>
          <p:cNvSpPr txBox="1"/>
          <p:nvPr/>
        </p:nvSpPr>
        <p:spPr>
          <a:xfrm>
            <a:off x="287867" y="203196"/>
            <a:ext cx="11717866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srgbClr val="4FA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HUISWERKHULP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srgbClr val="4FA3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SONSKYNVALLEI KINDERS</a:t>
            </a:r>
            <a:endParaRPr kumimoji="0" lang="en-ZA" sz="5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FA3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6DD84-98F8-0F36-9282-638C16EAA339}"/>
              </a:ext>
            </a:extLst>
          </p:cNvPr>
          <p:cNvSpPr txBox="1"/>
          <p:nvPr/>
        </p:nvSpPr>
        <p:spPr>
          <a:xfrm>
            <a:off x="287866" y="2138378"/>
            <a:ext cx="5486400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Weeksmiddae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tussen 15:30 tot 16:30 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word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hoërskoolleerders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gehelp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met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vakke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soos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Wiskunde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Wetenskap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en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Rekeningkunde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40C6C-C408-ED9A-4A98-39287E24EB58}"/>
              </a:ext>
            </a:extLst>
          </p:cNvPr>
          <p:cNvSpPr txBox="1"/>
          <p:nvPr/>
        </p:nvSpPr>
        <p:spPr>
          <a:xfrm>
            <a:off x="6400801" y="2138378"/>
            <a:ext cx="5486400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KONTAK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vir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latin typeface="Aptos" panose="020B0004020202020204" pitchFamily="34" charset="0"/>
              </a:rPr>
              <a:t>Marina Olivier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083 270 1731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latin typeface="Aptos" panose="020B0004020202020204" pitchFamily="34" charset="0"/>
              </a:rPr>
              <a:t>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Martie Coetzee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latin typeface="Aptos" panose="020B0004020202020204" pitchFamily="34" charset="0"/>
              </a:rPr>
              <a:t>082 782 9988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vir </a:t>
            </a:r>
            <a:r>
              <a:rPr kumimoji="0" lang="en-US" sz="4000" b="0" i="0" u="none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meer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FA3A7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inligting.</a:t>
            </a:r>
            <a:endParaRPr kumimoji="0" lang="en-ZA" sz="40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FA3A7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3443-D83D-3318-BEE1-1053C9164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E1EAD-056B-CCD7-B53F-902427B574B1}"/>
              </a:ext>
            </a:extLst>
          </p:cNvPr>
          <p:cNvSpPr txBox="1"/>
          <p:nvPr/>
        </p:nvSpPr>
        <p:spPr>
          <a:xfrm>
            <a:off x="-152400" y="-118533"/>
            <a:ext cx="12479867" cy="712893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9385D-4B4B-825D-6037-0D6F53E6D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43408" y="-258660"/>
            <a:ext cx="2784059" cy="7269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7B5AE-1949-CFE7-47F5-95C23FDB2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241730"/>
            <a:ext cx="2784059" cy="726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DA9BC-CDC8-4750-1EFB-03A1F0958150}"/>
              </a:ext>
            </a:extLst>
          </p:cNvPr>
          <p:cNvSpPr txBox="1"/>
          <p:nvPr/>
        </p:nvSpPr>
        <p:spPr>
          <a:xfrm>
            <a:off x="287867" y="203196"/>
            <a:ext cx="11717866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solidFill>
                    <a:srgbClr val="4FA3A7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SONSKYNVALLEI KINDERS</a:t>
            </a:r>
            <a:endParaRPr kumimoji="0" lang="en-ZA" sz="5000" b="1" i="0" u="none" strike="noStrike" kern="1200" cap="none" spc="0" normalizeH="0" baseline="0" noProof="0" dirty="0">
              <a:ln>
                <a:solidFill>
                  <a:srgbClr val="4FA3A7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B9FF9-B651-BCB8-AE1E-591134357483}"/>
              </a:ext>
            </a:extLst>
          </p:cNvPr>
          <p:cNvSpPr txBox="1"/>
          <p:nvPr/>
        </p:nvSpPr>
        <p:spPr>
          <a:xfrm>
            <a:off x="287866" y="2138378"/>
            <a:ext cx="5486400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Dis </a:t>
            </a:r>
            <a:r>
              <a:rPr lang="en-US" sz="4000" b="1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weer</a:t>
            </a: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hierdie</a:t>
            </a: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tyd</a:t>
            </a: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 van die </a:t>
            </a:r>
            <a:r>
              <a:rPr lang="en-US" sz="4000" b="1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jaar</a:t>
            </a: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Skenkings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word gevra: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Truitjies</a:t>
            </a: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 (5 – 15 </a:t>
            </a:r>
            <a:r>
              <a:rPr lang="en-US" sz="4000" b="1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jaar</a:t>
            </a: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Serpe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Musse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43898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Komberse</a:t>
            </a:r>
            <a:endParaRPr kumimoji="0" lang="en-ZA" sz="4000" b="1" i="0" u="none" strike="noStrike" kern="1200" cap="none" spc="0" normalizeH="0" baseline="0" noProof="0" dirty="0">
              <a:ln>
                <a:solidFill>
                  <a:srgbClr val="43898D"/>
                </a:solidFill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F8ECF-EB6B-F1A7-6996-EED883A0CE69}"/>
              </a:ext>
            </a:extLst>
          </p:cNvPr>
          <p:cNvSpPr txBox="1"/>
          <p:nvPr/>
        </p:nvSpPr>
        <p:spPr>
          <a:xfrm>
            <a:off x="6400801" y="2138378"/>
            <a:ext cx="5486400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53A9A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KONTAK vir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53A9A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Elize Malherbe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rgbClr val="53A9AD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083 717 2475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53A9AD"/>
                </a:solidFill>
              </a:ln>
              <a:solidFill>
                <a:schemeClr val="tx1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53A9A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vir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rgbClr val="53A9A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meer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rgbClr val="53A9AD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inligting.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CC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n>
                <a:solidFill>
                  <a:prstClr val="black"/>
                </a:solidFill>
              </a:ln>
              <a:solidFill>
                <a:srgbClr val="4FA3A7"/>
              </a:solidFill>
              <a:latin typeface="Aptos" panose="020B00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FA3A7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logo for a church&#10;&#10;Description automatically generated">
            <a:extLst>
              <a:ext uri="{FF2B5EF4-FFF2-40B4-BE49-F238E27FC236}">
                <a16:creationId xmlns:a16="http://schemas.microsoft.com/office/drawing/2014/main" id="{206D9BDC-6057-78EF-C3DB-A5392233D0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27" y="4285695"/>
            <a:ext cx="3475307" cy="24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9879A56-F88B-D6AB-F7EF-AA009FAE5D4A}"/>
              </a:ext>
            </a:extLst>
          </p:cNvPr>
          <p:cNvSpPr txBox="1">
            <a:spLocks/>
          </p:cNvSpPr>
          <p:nvPr/>
        </p:nvSpPr>
        <p:spPr>
          <a:xfrm>
            <a:off x="3730662" y="914946"/>
            <a:ext cx="7398003" cy="15322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</a:rPr>
              <a:t>DIENSGROEPE </a:t>
            </a:r>
            <a:br>
              <a:rPr kumimoji="0" lang="en-US" sz="5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5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</a:rPr>
              <a:t>Kom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</a:rPr>
              <a:t>raak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</a:rPr>
              <a:t>betrokke</a:t>
            </a:r>
            <a:endParaRPr kumimoji="0" lang="en-ZA" sz="5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3FCDFF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D29277-B75E-A91F-77C9-B271D95AD7B8}"/>
              </a:ext>
            </a:extLst>
          </p:cNvPr>
          <p:cNvSpPr txBox="1">
            <a:spLocks/>
          </p:cNvSpPr>
          <p:nvPr/>
        </p:nvSpPr>
        <p:spPr>
          <a:xfrm>
            <a:off x="3665295" y="2765322"/>
            <a:ext cx="6466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latin typeface="Aptos" panose="02110004020202020204"/>
              </a:rPr>
              <a:t>Jeug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	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latin typeface="Aptos" panose="02110004020202020204"/>
              </a:rPr>
              <a:t>Kommunikasie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latin typeface="Aptos" panose="02110004020202020204"/>
              </a:rPr>
              <a:t>Nuwe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latin typeface="Aptos" panose="02110004020202020204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latin typeface="Aptos" panose="02110004020202020204"/>
              </a:rPr>
              <a:t>Lidmate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sz="4000" b="1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latin typeface="Aptos" panose="02110004020202020204"/>
              </a:rPr>
              <a:t>Personeel</a:t>
            </a:r>
            <a:endParaRPr kumimoji="0" lang="en-ZA" sz="4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3FCD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Strategies	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Toerusting</a:t>
            </a:r>
            <a:endParaRPr kumimoji="0" lang="en-ZA" sz="4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3FCD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4000" b="1" i="0" u="none" strike="noStrike" kern="1200" cap="none" spc="0" normalizeH="0" baseline="0" noProof="0" dirty="0">
              <a:ln>
                <a:solidFill>
                  <a:srgbClr val="3BD5E5"/>
                </a:solidFill>
              </a:ln>
              <a:solidFill>
                <a:srgbClr val="3BD5E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4C12D-A8CA-3389-6EB5-07C6C20C6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330"/>
            <a:ext cx="2784059" cy="7116660"/>
          </a:xfrm>
          <a:prstGeom prst="rect">
            <a:avLst/>
          </a:prstGeom>
        </p:spPr>
      </p:pic>
      <p:pic>
        <p:nvPicPr>
          <p:cNvPr id="5" name="Picture 4" descr="A logo for a church&#10;&#10;Description automatically generated">
            <a:extLst>
              <a:ext uri="{FF2B5EF4-FFF2-40B4-BE49-F238E27FC236}">
                <a16:creationId xmlns:a16="http://schemas.microsoft.com/office/drawing/2014/main" id="{A0C48874-1C8B-0AF5-605D-541FB6DD3D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76" y="4325309"/>
            <a:ext cx="3545596" cy="25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9879A56-F88B-D6AB-F7EF-AA009FAE5D4A}"/>
              </a:ext>
            </a:extLst>
          </p:cNvPr>
          <p:cNvSpPr txBox="1">
            <a:spLocks/>
          </p:cNvSpPr>
          <p:nvPr/>
        </p:nvSpPr>
        <p:spPr>
          <a:xfrm>
            <a:off x="3730662" y="914946"/>
            <a:ext cx="7398003" cy="153220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DIENSGROEPE </a:t>
            </a:r>
            <a:br>
              <a:rPr kumimoji="0" lang="en-US" sz="5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Kom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raak</a:t>
            </a:r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betrokke</a:t>
            </a:r>
            <a:endParaRPr kumimoji="0" lang="en-ZA" sz="5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CDFF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D29277-B75E-A91F-77C9-B271D95AD7B8}"/>
              </a:ext>
            </a:extLst>
          </p:cNvPr>
          <p:cNvSpPr txBox="1">
            <a:spLocks/>
          </p:cNvSpPr>
          <p:nvPr/>
        </p:nvSpPr>
        <p:spPr>
          <a:xfrm>
            <a:off x="3665295" y="2765322"/>
            <a:ext cx="64668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Diaconia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Eiendomme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Erediens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Finansies</a:t>
            </a:r>
            <a:r>
              <a:rPr kumimoji="0" lang="en-ZA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Gasvryheid</a:t>
            </a:r>
            <a:r>
              <a:rPr kumimoji="0" lang="en-ZA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srgbClr val="3FCD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Getuienis</a:t>
            </a:r>
            <a:endParaRPr kumimoji="0" lang="en-ZA" sz="4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3FCD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4000" b="1" i="0" u="none" strike="noStrike" kern="1200" cap="none" spc="0" normalizeH="0" baseline="0" noProof="0" dirty="0">
              <a:ln>
                <a:solidFill>
                  <a:srgbClr val="3BD5E5"/>
                </a:solidFill>
              </a:ln>
              <a:solidFill>
                <a:srgbClr val="3BD5E5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77340-17FD-3813-A736-48EB3148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330"/>
            <a:ext cx="2784059" cy="7116660"/>
          </a:xfrm>
          <a:prstGeom prst="rect">
            <a:avLst/>
          </a:prstGeom>
        </p:spPr>
      </p:pic>
      <p:pic>
        <p:nvPicPr>
          <p:cNvPr id="2" name="Picture 1" descr="A logo for a church&#10;&#10;Description automatically generated">
            <a:extLst>
              <a:ext uri="{FF2B5EF4-FFF2-40B4-BE49-F238E27FC236}">
                <a16:creationId xmlns:a16="http://schemas.microsoft.com/office/drawing/2014/main" id="{647179CF-9DB5-1C46-B488-309DE1C7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49" y="4325309"/>
            <a:ext cx="3545596" cy="25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EF52-482F-BBD5-C2F0-733B4615BC0D}"/>
              </a:ext>
            </a:extLst>
          </p:cNvPr>
          <p:cNvSpPr txBox="1">
            <a:spLocks/>
          </p:cNvSpPr>
          <p:nvPr/>
        </p:nvSpPr>
        <p:spPr>
          <a:xfrm>
            <a:off x="3048144" y="965864"/>
            <a:ext cx="8877970" cy="620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KOSI BAIA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Dinsdae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 &amp; </a:t>
            </a: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Vrydae</a:t>
            </a:r>
            <a:endParaRPr lang="en-US" sz="50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09:00 – 1500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1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1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Skenking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 van </a:t>
            </a: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klere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, </a:t>
            </a: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breekware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, </a:t>
            </a: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gordyne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, </a:t>
            </a: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beddegoed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 ens. word gevra.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Baie dankie vir ALLE </a:t>
            </a:r>
            <a:r>
              <a:rPr lang="en-US" sz="5000" b="1" dirty="0" err="1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ondersteuning</a:t>
            </a:r>
            <a:r>
              <a:rPr lang="en-US" sz="5000" b="1" dirty="0">
                <a:ln>
                  <a:solidFill>
                    <a:srgbClr val="FF9D0D"/>
                  </a:solidFill>
                </a:ln>
                <a:solidFill>
                  <a:srgbClr val="FF9D0D"/>
                </a:solidFill>
                <a:latin typeface="Aptos Display" panose="02110004020202020204"/>
              </a:rPr>
              <a:t>!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9D0D"/>
                </a:solidFill>
              </a:ln>
              <a:solidFill>
                <a:srgbClr val="FF9D0D"/>
              </a:solidFill>
              <a:latin typeface="Aptos Display" panose="02110004020202020204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ZA" sz="5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 Display" panose="021100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6645-FBA5-28E3-F874-A6DBA3EE402D}"/>
              </a:ext>
            </a:extLst>
          </p:cNvPr>
          <p:cNvSpPr txBox="1">
            <a:spLocks/>
          </p:cNvSpPr>
          <p:nvPr/>
        </p:nvSpPr>
        <p:spPr>
          <a:xfrm>
            <a:off x="3048144" y="1463175"/>
            <a:ext cx="8877970" cy="545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5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110004020202020204"/>
            </a:endParaRPr>
          </a:p>
          <a:p>
            <a:pPr fontAlgn="auto">
              <a:spcAft>
                <a:spcPts val="0"/>
              </a:spcAft>
            </a:pPr>
            <a:endParaRPr lang="en-US" sz="2500" dirty="0">
              <a:ln>
                <a:solidFill>
                  <a:srgbClr val="FF9D0D"/>
                </a:solidFill>
              </a:ln>
              <a:solidFill>
                <a:schemeClr val="bg1"/>
              </a:solidFill>
              <a:latin typeface="Aptos" panose="02110004020202020204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ZA" dirty="0">
              <a:solidFill>
                <a:sysClr val="windowText" lastClr="000000"/>
              </a:solidFill>
              <a:latin typeface="Aptos" panose="02110004020202020204"/>
            </a:endParaRP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0C5A6C33-AD8F-6C7E-9DA1-10CBA572F480}"/>
              </a:ext>
            </a:extLst>
          </p:cNvPr>
          <p:cNvSpPr/>
          <p:nvPr/>
        </p:nvSpPr>
        <p:spPr>
          <a:xfrm>
            <a:off x="466678" y="4954805"/>
            <a:ext cx="1860370" cy="1639996"/>
          </a:xfrm>
          <a:custGeom>
            <a:avLst/>
            <a:gdLst/>
            <a:ahLst/>
            <a:cxnLst/>
            <a:rect l="l" t="t" r="r" b="b"/>
            <a:pathLst>
              <a:path w="1747192" h="1467642">
                <a:moveTo>
                  <a:pt x="0" y="0"/>
                </a:moveTo>
                <a:lnTo>
                  <a:pt x="1747192" y="0"/>
                </a:lnTo>
                <a:lnTo>
                  <a:pt x="1747192" y="1467642"/>
                </a:lnTo>
                <a:lnTo>
                  <a:pt x="0" y="1467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B7B00F-CE88-FDF4-9DA7-D246CB4B7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9330"/>
            <a:ext cx="2784059" cy="71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CB830B8-4AA9-F230-7342-E0E6B654E3AE}"/>
              </a:ext>
            </a:extLst>
          </p:cNvPr>
          <p:cNvSpPr txBox="1">
            <a:spLocks/>
          </p:cNvSpPr>
          <p:nvPr/>
        </p:nvSpPr>
        <p:spPr>
          <a:xfrm>
            <a:off x="3378820" y="451254"/>
            <a:ext cx="8354122" cy="132556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5000" b="1" dirty="0">
                <a:ln>
                  <a:solidFill>
                    <a:schemeClr val="tx1"/>
                  </a:solidFill>
                </a:ln>
                <a:solidFill>
                  <a:srgbClr val="3BD5E5"/>
                </a:solidFill>
                <a:latin typeface="Aptos Display" panose="02110004020202020204"/>
              </a:rPr>
              <a:t>SOP VIR SONSKYNVALLEI</a:t>
            </a:r>
            <a:endParaRPr lang="en-ZA" sz="5000" b="1" dirty="0">
              <a:ln>
                <a:solidFill>
                  <a:schemeClr val="tx1"/>
                </a:solidFill>
              </a:ln>
              <a:solidFill>
                <a:srgbClr val="3BD5E5"/>
              </a:solidFill>
              <a:latin typeface="Aptos Display" panose="0211000402020202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831246-B37D-277F-FF70-486D7F0E6B11}"/>
              </a:ext>
            </a:extLst>
          </p:cNvPr>
          <p:cNvSpPr txBox="1">
            <a:spLocks/>
          </p:cNvSpPr>
          <p:nvPr/>
        </p:nvSpPr>
        <p:spPr>
          <a:xfrm>
            <a:off x="2838569" y="2059797"/>
            <a:ext cx="92623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Baie dankie 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aan al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ons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sopkokers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Lewer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gevriesde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sop by die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Kerkkantoor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af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n>
                <a:solidFill>
                  <a:srgbClr val="3BD5E5"/>
                </a:solidFill>
              </a:ln>
              <a:solidFill>
                <a:srgbClr val="3BD5E5"/>
              </a:solidFill>
              <a:latin typeface="Aptos" panose="0211000402020202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Ons het </a:t>
            </a:r>
            <a:r>
              <a:rPr lang="en-US" sz="3600" b="1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JOU hulp ook nodig! 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Skenk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sop of 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bestanddele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of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kontant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ln>
                <a:solidFill>
                  <a:srgbClr val="3BD5E5"/>
                </a:solidFill>
              </a:ln>
              <a:solidFill>
                <a:srgbClr val="3BD5E5"/>
              </a:solidFill>
              <a:latin typeface="Aptos" panose="0211000402020202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Vir </a:t>
            </a:r>
            <a:r>
              <a:rPr lang="en-US" sz="3600" b="1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meer</a:t>
            </a:r>
            <a:r>
              <a:rPr lang="en-US" sz="3600" b="1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inligting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, kontak vir </a:t>
            </a:r>
            <a:r>
              <a:rPr lang="en-US" sz="3600" dirty="0" err="1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Janete</a:t>
            </a:r>
            <a:r>
              <a:rPr lang="en-US" sz="3600" dirty="0">
                <a:ln>
                  <a:solidFill>
                    <a:srgbClr val="3BD5E5"/>
                  </a:solidFill>
                </a:ln>
                <a:solidFill>
                  <a:srgbClr val="3BD5E5"/>
                </a:solidFill>
                <a:latin typeface="Aptos" panose="02110004020202020204"/>
              </a:rPr>
              <a:t> Bosman.  (082 455 6147)</a:t>
            </a:r>
            <a:endParaRPr lang="en-ZA" sz="3600" dirty="0">
              <a:ln>
                <a:solidFill>
                  <a:srgbClr val="3BD5E5"/>
                </a:solidFill>
              </a:ln>
              <a:solidFill>
                <a:srgbClr val="3BD5E5"/>
              </a:solidFill>
              <a:latin typeface="Aptos" panose="02110004020202020204"/>
            </a:endParaRP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A7C2249B-BCFA-3B07-936B-D4B77C3CB758}"/>
              </a:ext>
            </a:extLst>
          </p:cNvPr>
          <p:cNvSpPr/>
          <p:nvPr/>
        </p:nvSpPr>
        <p:spPr>
          <a:xfrm>
            <a:off x="466678" y="4954805"/>
            <a:ext cx="1860370" cy="1639996"/>
          </a:xfrm>
          <a:custGeom>
            <a:avLst/>
            <a:gdLst/>
            <a:ahLst/>
            <a:cxnLst/>
            <a:rect l="l" t="t" r="r" b="b"/>
            <a:pathLst>
              <a:path w="1747192" h="1467642">
                <a:moveTo>
                  <a:pt x="0" y="0"/>
                </a:moveTo>
                <a:lnTo>
                  <a:pt x="1747192" y="0"/>
                </a:lnTo>
                <a:lnTo>
                  <a:pt x="1747192" y="1467642"/>
                </a:lnTo>
                <a:lnTo>
                  <a:pt x="0" y="1467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0A3C5-C3BE-AEEC-A483-99FBDD3D8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9330"/>
            <a:ext cx="2784059" cy="7116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91AB4DAB-CCBE-4220-91F4-D69516FB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254891-5E30-9650-FD92-1244DC0E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"/>
          <a:stretch/>
        </p:blipFill>
        <p:spPr>
          <a:xfrm>
            <a:off x="7465925" y="103004"/>
            <a:ext cx="3692190" cy="4575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13AE44-5FE4-8F5E-3C8B-FB222EC2D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5" y="103004"/>
            <a:ext cx="5838368" cy="6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E5538E-FE83-8E8B-B93C-0CA40ACEF7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"/>
          <a:stretch/>
        </p:blipFill>
        <p:spPr>
          <a:xfrm>
            <a:off x="7465925" y="103004"/>
            <a:ext cx="3692190" cy="4575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64B40-52E7-7F91-6453-ED2B281229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9"/>
          <a:stretch/>
        </p:blipFill>
        <p:spPr>
          <a:xfrm>
            <a:off x="76201" y="103004"/>
            <a:ext cx="5932714" cy="66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9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2FC28025-6517-4B9E-BAB2-A8CCD3C22755}"/>
              </a:ext>
            </a:extLst>
          </p:cNvPr>
          <p:cNvSpPr/>
          <p:nvPr/>
        </p:nvSpPr>
        <p:spPr>
          <a:xfrm>
            <a:off x="7253564" y="701268"/>
            <a:ext cx="3959680" cy="5589928"/>
          </a:xfrm>
          <a:custGeom>
            <a:avLst/>
            <a:gdLst/>
            <a:ahLst/>
            <a:cxnLst/>
            <a:rect l="l" t="t" r="r" b="b"/>
            <a:pathLst>
              <a:path w="7245219" h="12594486">
                <a:moveTo>
                  <a:pt x="0" y="0"/>
                </a:moveTo>
                <a:lnTo>
                  <a:pt x="7245219" y="0"/>
                </a:lnTo>
                <a:lnTo>
                  <a:pt x="7245219" y="12594486"/>
                </a:lnTo>
                <a:lnTo>
                  <a:pt x="0" y="125944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0429" t="-188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9D4BD4-F4D3-F201-5706-7516AECDB1BA}"/>
              </a:ext>
            </a:extLst>
          </p:cNvPr>
          <p:cNvSpPr txBox="1">
            <a:spLocks/>
          </p:cNvSpPr>
          <p:nvPr/>
        </p:nvSpPr>
        <p:spPr>
          <a:xfrm>
            <a:off x="166996" y="413765"/>
            <a:ext cx="57668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GEBEDSBEHOEFTE?</a:t>
            </a:r>
            <a:endParaRPr kumimoji="0" lang="en-ZA" sz="5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9A7567-1241-DBB3-6887-D0C2629804B0}"/>
              </a:ext>
            </a:extLst>
          </p:cNvPr>
          <p:cNvSpPr txBox="1">
            <a:spLocks/>
          </p:cNvSpPr>
          <p:nvPr/>
        </p:nvSpPr>
        <p:spPr>
          <a:xfrm>
            <a:off x="166996" y="1912598"/>
            <a:ext cx="63019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Het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jy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dalk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behoefte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aan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gebed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saam met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iemand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300" b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die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Erediens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iemand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jou in die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Konsistorie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agter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die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kansel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-US" sz="4000" b="1" u="none" strike="noStrike" kern="1200" cap="none" spc="0" normalizeH="0" baseline="0" noProof="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ontmoet</a:t>
            </a:r>
            <a:r>
              <a:rPr kumimoji="0" lang="en-US" sz="4000" b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ZA" sz="4000" b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2E24-36F7-D107-CB21-486150D4931D}"/>
              </a:ext>
            </a:extLst>
          </p:cNvPr>
          <p:cNvSpPr txBox="1">
            <a:spLocks/>
          </p:cNvSpPr>
          <p:nvPr/>
        </p:nvSpPr>
        <p:spPr>
          <a:xfrm>
            <a:off x="6065763" y="2170143"/>
            <a:ext cx="5829404" cy="46348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110004020202020204"/>
              </a:rPr>
              <a:t>r. Johan Kruger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110004020202020204"/>
              </a:rPr>
              <a:t>Ds. Pieter Voigt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000" b="1" dirty="0">
              <a:ln>
                <a:solidFill>
                  <a:srgbClr val="53A9AD"/>
                </a:solidFill>
              </a:ln>
              <a:solidFill>
                <a:srgbClr val="53A9AD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4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949DD1-4A8B-E78B-4DB4-5984A8674424}"/>
              </a:ext>
            </a:extLst>
          </p:cNvPr>
          <p:cNvSpPr txBox="1">
            <a:spLocks/>
          </p:cNvSpPr>
          <p:nvPr/>
        </p:nvSpPr>
        <p:spPr>
          <a:xfrm flipH="1">
            <a:off x="1164529" y="2223138"/>
            <a:ext cx="5397635" cy="46348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latin typeface="Aptos" panose="02110004020202020204"/>
              </a:rPr>
              <a:t>TEKS:  Lukas 24: V13-35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110004020202020204"/>
              </a:rPr>
              <a:t>08:00  EREDIENS: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110004020202020204"/>
              </a:rPr>
              <a:t>10:00  EREDIENS: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1100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110004020202020204"/>
              </a:rPr>
              <a:t>Kategese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ptos" panose="02110004020202020204"/>
              </a:rPr>
              <a:t>Verlofnaweek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ptos" panose="02110004020202020204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i="1" u="sng" dirty="0" err="1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latin typeface="Aptos" panose="02110004020202020204"/>
              </a:rPr>
              <a:t>Sinodale</a:t>
            </a:r>
            <a:r>
              <a:rPr lang="en-US" sz="3200" b="1" i="1" u="sng" dirty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latin typeface="Aptos" panose="02110004020202020204"/>
              </a:rPr>
              <a:t> </a:t>
            </a:r>
            <a:r>
              <a:rPr lang="en-US" sz="3200" b="1" i="1" u="sng" dirty="0" err="1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latin typeface="Aptos" panose="02110004020202020204"/>
              </a:rPr>
              <a:t>Kollekte</a:t>
            </a:r>
            <a:r>
              <a:rPr lang="en-US" sz="3200" b="1" i="1" dirty="0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latin typeface="Aptos" panose="02110004020202020204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1" strike="noStrike" kern="1200" cap="none" spc="0" normalizeH="0" baseline="0" noProof="0" dirty="0" err="1">
                <a:ln>
                  <a:solidFill>
                    <a:srgbClr val="FFCC00"/>
                  </a:solidFill>
                </a:ln>
                <a:solidFill>
                  <a:srgbClr val="FFCC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Arbeidsbediening</a:t>
            </a:r>
            <a:endParaRPr kumimoji="0" lang="en-ZA" sz="3200" b="1" i="1" strike="noStrike" kern="1200" cap="none" spc="0" normalizeH="0" baseline="0" noProof="0" dirty="0">
              <a:ln>
                <a:solidFill>
                  <a:srgbClr val="FFCC00"/>
                </a:solidFill>
              </a:ln>
              <a:solidFill>
                <a:srgbClr val="FFCC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3200" b="1" i="1" strike="noStrike" kern="1200" cap="none" spc="0" normalizeH="0" baseline="0" noProof="0" dirty="0">
              <a:ln>
                <a:solidFill>
                  <a:srgbClr val="FFCC00"/>
                </a:solidFill>
              </a:ln>
              <a:solidFill>
                <a:srgbClr val="FFCC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EA522-AE71-9C29-0F48-F56C4C3E5B6D}"/>
              </a:ext>
            </a:extLst>
          </p:cNvPr>
          <p:cNvSpPr txBox="1"/>
          <p:nvPr/>
        </p:nvSpPr>
        <p:spPr>
          <a:xfrm>
            <a:off x="778803" y="106390"/>
            <a:ext cx="10634394" cy="2090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+mn-cs"/>
              </a:rPr>
              <a:t>   SONDAG </a:t>
            </a:r>
            <a:r>
              <a:rPr lang="en-US" sz="56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</a:rPr>
              <a:t>4 Mei</a:t>
            </a:r>
            <a:r>
              <a:rPr kumimoji="0" lang="en-US" sz="5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+mn-cs"/>
              </a:rPr>
              <a:t> 2025</a:t>
            </a:r>
            <a:br>
              <a:rPr kumimoji="0" lang="en-US" sz="4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BAIE WELKOM BY ONS EREDIENSTE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110004020202020204"/>
              </a:rPr>
              <a:t>   ARBEIDSONDAG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389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6C710BFF-5F5A-1210-0C1C-05FF916CF45E}"/>
              </a:ext>
            </a:extLst>
          </p:cNvPr>
          <p:cNvGrpSpPr/>
          <p:nvPr/>
        </p:nvGrpSpPr>
        <p:grpSpPr>
          <a:xfrm>
            <a:off x="288849" y="106389"/>
            <a:ext cx="1283109" cy="1979837"/>
            <a:chOff x="0" y="0"/>
            <a:chExt cx="5652111" cy="13716000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EBE489D7-928D-9BEC-39FC-BAAF311E438A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48C773CA-2D8A-9C43-E01D-B803F0F01A8F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727376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324BF3B7-F75F-037C-47FC-D2DD385B885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9DF88CE1-4BEF-1621-28C9-9161045277DC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916916FE-0B58-CAC4-3587-F1A784C40E12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CC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690C31F2-22A4-D14B-00D7-F9DA47382C2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A5F39E57-618F-974E-D0FF-3A42F7409BD6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B9F6E912-375D-110B-4185-D3F6DB0E9092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44A5AE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3B93C9C8-16FA-0D81-EC61-E9B8EB3D4C4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DE1F40BD-C1A9-169B-289F-2C5B4DEA8167}"/>
              </a:ext>
            </a:extLst>
          </p:cNvPr>
          <p:cNvGrpSpPr/>
          <p:nvPr/>
        </p:nvGrpSpPr>
        <p:grpSpPr>
          <a:xfrm flipH="1">
            <a:off x="10612057" y="119526"/>
            <a:ext cx="1283109" cy="1966700"/>
            <a:chOff x="0" y="0"/>
            <a:chExt cx="5652111" cy="13716000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06AEE156-EC04-9EFB-4191-69E48A218197}"/>
                </a:ext>
              </a:extLst>
            </p:cNvPr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26" name="Freeform 4">
                <a:extLst>
                  <a:ext uri="{FF2B5EF4-FFF2-40B4-BE49-F238E27FC236}">
                    <a16:creationId xmlns:a16="http://schemas.microsoft.com/office/drawing/2014/main" id="{7F641322-B6B8-1D00-257B-0DBEA8EC718D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727376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B6C0B2B2-A753-E6A5-F4BF-9017128329D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B0A03CF6-B33D-6EE6-47B4-643CBEB796F8}"/>
                </a:ext>
              </a:extLst>
            </p:cNvPr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14B325A7-BE81-E02F-A3F3-1D2C355E722F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CC29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467F86E8-E5CE-EFC6-EE05-CFB24DC49FE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687FAC26-8BEA-74BC-DB12-5A29B1723617}"/>
                </a:ext>
              </a:extLst>
            </p:cNvPr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41942235-0EA4-04E5-A4E3-2A50A0F915E3}"/>
                  </a:ext>
                </a:extLst>
              </p:cNvPr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44A5AE"/>
              </a:solidFill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4944BFED-5D96-5D93-1863-5452CDE6B3E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558233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2" name="Picture 1" descr="A logo for a church&#10;&#10;Description automatically generated">
            <a:extLst>
              <a:ext uri="{FF2B5EF4-FFF2-40B4-BE49-F238E27FC236}">
                <a16:creationId xmlns:a16="http://schemas.microsoft.com/office/drawing/2014/main" id="{AA61DC90-07BD-A99B-BF52-C2E178519D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66" y="3812170"/>
            <a:ext cx="4521637" cy="3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756D63-746A-5887-7C05-26DE58945AB3}"/>
              </a:ext>
            </a:extLst>
          </p:cNvPr>
          <p:cNvSpPr txBox="1">
            <a:spLocks/>
          </p:cNvSpPr>
          <p:nvPr/>
        </p:nvSpPr>
        <p:spPr>
          <a:xfrm>
            <a:off x="569436" y="712595"/>
            <a:ext cx="11053126" cy="1325563"/>
          </a:xfrm>
          <a:prstGeom prst="rect">
            <a:avLst/>
          </a:prstGeom>
          <a:solidFill>
            <a:srgbClr val="3BD5E5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Na </a:t>
            </a:r>
            <a:r>
              <a:rPr kumimoji="0" lang="en-US" sz="5000" b="1" i="0" u="none" strike="noStrike" kern="1200" cap="none" spc="0" normalizeH="0" baseline="0" noProof="0" dirty="0" err="1"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afloop</a:t>
            </a:r>
            <a:r>
              <a:rPr kumimoji="0" lang="en-US" sz="5000" b="1" i="0" u="none" strike="noStrike" kern="1200" cap="none" spc="0" normalizeH="0" baseline="0" noProof="0" dirty="0"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van die 1ste </a:t>
            </a:r>
            <a:r>
              <a:rPr kumimoji="0" lang="en-US" sz="5000" b="1" i="0" u="none" strike="noStrike" kern="1200" cap="none" spc="0" normalizeH="0" baseline="0" noProof="0" dirty="0" err="1"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erediens</a:t>
            </a:r>
            <a:endParaRPr kumimoji="0" lang="en-ZA" sz="5000" b="1" i="0" u="none" strike="noStrike" kern="1200" cap="none" spc="0" normalizeH="0" baseline="0" noProof="0" dirty="0"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E9B73A-4001-E509-F7EC-FAAFF51E70DB}"/>
              </a:ext>
            </a:extLst>
          </p:cNvPr>
          <p:cNvSpPr txBox="1">
            <a:spLocks/>
          </p:cNvSpPr>
          <p:nvPr/>
        </p:nvSpPr>
        <p:spPr>
          <a:xfrm>
            <a:off x="6253255" y="2311881"/>
            <a:ext cx="5369309" cy="3833524"/>
          </a:xfrm>
          <a:prstGeom prst="rect">
            <a:avLst/>
          </a:prstGeom>
          <a:solidFill>
            <a:srgbClr val="3BD5E5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SAAM KUIER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Ons </a:t>
            </a:r>
            <a:r>
              <a:rPr kumimoji="0" lang="en-US" sz="40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kuier</a:t>
            </a:r>
            <a:r>
              <a:rPr kumimoji="0" lang="en-US" sz="40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saam in die binnehof met ‘n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koppie</a:t>
            </a:r>
            <a:r>
              <a:rPr kumimoji="0" lang="en-US" sz="40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tee &amp; koffie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Gasvryheid</a:t>
            </a:r>
            <a:r>
              <a:rPr kumimoji="0" lang="en-US" sz="36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Diensgroep</a:t>
            </a:r>
            <a:endParaRPr kumimoji="0" lang="en-US" sz="3600" b="1" i="0" u="none" strike="noStrike" kern="1200" cap="none" spc="0" normalizeH="0" baseline="0" noProof="0" dirty="0"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solidFill>
                  <a:srgbClr val="00FFFF"/>
                </a:solidFill>
              </a:ln>
              <a:solidFill>
                <a:srgbClr val="00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40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3E1CC8-7670-82F2-EDAB-025AEA67A44D}"/>
              </a:ext>
            </a:extLst>
          </p:cNvPr>
          <p:cNvSpPr txBox="1">
            <a:spLocks/>
          </p:cNvSpPr>
          <p:nvPr/>
        </p:nvSpPr>
        <p:spPr>
          <a:xfrm flipH="1">
            <a:off x="569436" y="2311881"/>
            <a:ext cx="5369309" cy="3833524"/>
          </a:xfrm>
          <a:prstGeom prst="rect">
            <a:avLst/>
          </a:prstGeom>
          <a:solidFill>
            <a:srgbClr val="3BD5E5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POEDING vir MADAGASKAR Sending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HERVAT </a:t>
            </a:r>
            <a:r>
              <a:rPr kumimoji="0" lang="en-US" sz="40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weer</a:t>
            </a:r>
            <a:r>
              <a:rPr kumimoji="0" lang="en-US" sz="40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op Sondag 11 Mei 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Getuienis</a:t>
            </a:r>
            <a:r>
              <a:rPr kumimoji="0" lang="en-US" sz="3600" b="1" i="1" u="none" strike="noStrike" kern="1200" cap="none" spc="0" normalizeH="0" baseline="0" noProof="0" dirty="0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Diensgroep</a:t>
            </a:r>
            <a:endParaRPr kumimoji="0" lang="en-ZA" sz="3600" b="1" i="1" u="none" strike="noStrike" kern="1200" cap="none" spc="0" normalizeH="0" baseline="0" noProof="0" dirty="0"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82C3-6FD9-2DB6-E0E3-A50C6A881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1697-105F-9656-B5FB-1865588D1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0E903-B980-F498-DFC2-E9EFDCE91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7535281B-5A7F-8348-CD75-1A69051F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08B77ED7-A8F1-1F5C-94D8-AE501E116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CDD21-34C1-2F5F-02C8-F3CCCEEE9BC0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5DCBA-3747-8198-0EAF-91A839955D97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F52C6-9936-140B-78B5-C95151B7E073}"/>
              </a:ext>
            </a:extLst>
          </p:cNvPr>
          <p:cNvSpPr txBox="1"/>
          <p:nvPr/>
        </p:nvSpPr>
        <p:spPr>
          <a:xfrm>
            <a:off x="575733" y="2758754"/>
            <a:ext cx="4927600" cy="2185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4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Barbara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v.d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 Merwe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Fonteinepark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</a:t>
            </a:r>
            <a:endParaRPr kumimoji="0" lang="en-ZA" sz="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1C8F0-3268-AE8B-A41E-EE17BDBE3DBE}"/>
              </a:ext>
            </a:extLst>
          </p:cNvPr>
          <p:cNvSpPr txBox="1"/>
          <p:nvPr/>
        </p:nvSpPr>
        <p:spPr>
          <a:xfrm>
            <a:off x="6688667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5 Mei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Hendrik Horne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Bloukransweg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1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4A40D-1CE8-B64B-978B-0DFDAA5D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7271-897D-40A9-FD89-B87AC42FC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4341E-844B-9E0E-FCB5-F023E82BA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A567823E-7A95-E5B6-F450-750AEF23F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1AEA9B13-D8ED-9A29-8201-0B496E73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02B66-AEAB-7BA7-F7CA-D03151ADA19F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2380C-21AC-5459-3E66-DBE506A57558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7F37C-009A-9C7C-4B2A-59FBEE5593DA}"/>
              </a:ext>
            </a:extLst>
          </p:cNvPr>
          <p:cNvSpPr txBox="1"/>
          <p:nvPr/>
        </p:nvSpPr>
        <p:spPr>
          <a:xfrm>
            <a:off x="575733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5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Rita Scholtz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lang="en-US" sz="4000" b="1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Geelhoutlaan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DC03D-C966-2A54-AD81-DB7BB1971C33}"/>
              </a:ext>
            </a:extLst>
          </p:cNvPr>
          <p:cNvSpPr txBox="1"/>
          <p:nvPr/>
        </p:nvSpPr>
        <p:spPr>
          <a:xfrm>
            <a:off x="6688667" y="2758754"/>
            <a:ext cx="49276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D0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46465-7C6E-C443-A52E-DD8511383AB8}"/>
              </a:ext>
            </a:extLst>
          </p:cNvPr>
          <p:cNvSpPr txBox="1"/>
          <p:nvPr/>
        </p:nvSpPr>
        <p:spPr>
          <a:xfrm>
            <a:off x="6688667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6 Mei</a:t>
            </a:r>
          </a:p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Nols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 Pienaar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(Blue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Craneweg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) </a:t>
            </a:r>
            <a:endParaRPr lang="en-ZA" sz="4400" b="1" dirty="0">
              <a:ln>
                <a:solidFill>
                  <a:schemeClr val="tx1"/>
                </a:solidFill>
              </a:ln>
              <a:solidFill>
                <a:srgbClr val="43898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58373-2F70-8141-A363-505E8468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4C0-D78D-D0EE-5AD6-4E2BDA2D6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25D43-AC68-8429-1BB3-42C113241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F411141D-626D-45B7-C2C2-783AF3AA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AF15522D-B585-E925-8876-A7659F20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C4D7E-3817-8A82-02F1-27FD88C33AAA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D1BE9-9B35-A2BB-BDED-C606A4C38636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7478A-DE48-7CF3-BADD-0470D942A9FF}"/>
              </a:ext>
            </a:extLst>
          </p:cNvPr>
          <p:cNvSpPr txBox="1"/>
          <p:nvPr/>
        </p:nvSpPr>
        <p:spPr>
          <a:xfrm>
            <a:off x="575733" y="2758754"/>
            <a:ext cx="4927600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7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Marie Cloete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lang="en-US" sz="40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Hannes </a:t>
            </a:r>
            <a:r>
              <a:rPr lang="en-US" sz="4000" b="1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Pienaarstr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9AB4A-7FCF-EADF-BBF4-0996337D194F}"/>
              </a:ext>
            </a:extLst>
          </p:cNvPr>
          <p:cNvSpPr txBox="1"/>
          <p:nvPr/>
        </p:nvSpPr>
        <p:spPr>
          <a:xfrm>
            <a:off x="6688667" y="2758754"/>
            <a:ext cx="49276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D0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910F0-B1E6-E48F-359B-C3B2F0343A4E}"/>
              </a:ext>
            </a:extLst>
          </p:cNvPr>
          <p:cNvSpPr txBox="1"/>
          <p:nvPr/>
        </p:nvSpPr>
        <p:spPr>
          <a:xfrm>
            <a:off x="6688667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7 Mei</a:t>
            </a: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Celia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Holsthausen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43898D"/>
              </a:solidFill>
              <a:latin typeface="Aptos" panose="020B0004020202020204" pitchFamily="34" charset="0"/>
            </a:endParaRPr>
          </a:p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(Louis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Fourieweg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)</a:t>
            </a:r>
            <a:endParaRPr lang="en-ZA" sz="4400" b="1" dirty="0">
              <a:ln>
                <a:solidFill>
                  <a:schemeClr val="tx1"/>
                </a:solidFill>
              </a:ln>
              <a:solidFill>
                <a:srgbClr val="43898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2CE4-5E98-0184-BEBD-2933F38A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0092-F039-2725-F8F1-DC7C4E55B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0E0D9-2A7C-1445-74C0-4EFC8710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CB3AB769-EA3B-F94F-D700-A8DA06AE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403D014E-D229-EB22-D5C9-A3BA5786B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5D7344-35FC-1E55-2F16-90E7C5FF3A85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8BB8C-61D1-C162-1459-454F36A9404A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311B-C296-4A6B-5569-60D3BB789B8E}"/>
              </a:ext>
            </a:extLst>
          </p:cNvPr>
          <p:cNvSpPr txBox="1"/>
          <p:nvPr/>
        </p:nvSpPr>
        <p:spPr>
          <a:xfrm>
            <a:off x="575733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7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Johan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Meyer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Bulhoeklaan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CC595-41E6-F869-723C-AEEC201D7CFB}"/>
              </a:ext>
            </a:extLst>
          </p:cNvPr>
          <p:cNvSpPr txBox="1"/>
          <p:nvPr/>
        </p:nvSpPr>
        <p:spPr>
          <a:xfrm>
            <a:off x="6688667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7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Naomi 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van Tonder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Essenhoutlaan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7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43B3E-A68B-B8C2-CF95-5EEA50867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58E7-1DCE-FF16-3A84-15E5D22F8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E8BFC-2AEC-E9A6-FB34-4B575A143E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B60699B3-D793-5DF3-AEEA-F043B3F4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 descr="A black rectangular frame with gold ribbons and bows&#10;&#10;AI-generated content may be incorrect.">
            <a:extLst>
              <a:ext uri="{FF2B5EF4-FFF2-40B4-BE49-F238E27FC236}">
                <a16:creationId xmlns:a16="http://schemas.microsoft.com/office/drawing/2014/main" id="{5FF3E957-F0DF-E6C9-9801-325A8FE4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9D912-C3B4-245E-5F1C-1B91E0D80469}"/>
              </a:ext>
            </a:extLst>
          </p:cNvPr>
          <p:cNvSpPr txBox="1"/>
          <p:nvPr/>
        </p:nvSpPr>
        <p:spPr>
          <a:xfrm>
            <a:off x="2480733" y="1555189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69344-E4AA-C14E-7081-E2F5AFDF1161}"/>
              </a:ext>
            </a:extLst>
          </p:cNvPr>
          <p:cNvSpPr txBox="1"/>
          <p:nvPr/>
        </p:nvSpPr>
        <p:spPr>
          <a:xfrm>
            <a:off x="8576733" y="1546722"/>
            <a:ext cx="1134534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80+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75A59-605D-3D45-CA2C-342F7F05FA4B}"/>
              </a:ext>
            </a:extLst>
          </p:cNvPr>
          <p:cNvSpPr txBox="1"/>
          <p:nvPr/>
        </p:nvSpPr>
        <p:spPr>
          <a:xfrm>
            <a:off x="575733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7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Hannelie Visser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Majubalaan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933B2-81A2-A378-C6A6-CC413BBEFFEE}"/>
              </a:ext>
            </a:extLst>
          </p:cNvPr>
          <p:cNvSpPr txBox="1"/>
          <p:nvPr/>
        </p:nvSpPr>
        <p:spPr>
          <a:xfrm>
            <a:off x="6688667" y="2758754"/>
            <a:ext cx="4927600" cy="21236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7 Mei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Freda Vorster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(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latin typeface="Aptos" panose="020B0004020202020204" pitchFamily="34" charset="0"/>
              </a:rPr>
              <a:t>Hartslaan</a:t>
            </a:r>
            <a:r>
              <a:rPr kumimoji="0" lang="en-US" sz="4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43898D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) </a:t>
            </a:r>
            <a:endParaRPr kumimoji="0" lang="en-ZA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43898D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6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101131</TotalTime>
  <Words>716</Words>
  <Application>Microsoft Office PowerPoint</Application>
  <PresentationFormat>Widescreen</PresentationFormat>
  <Paragraphs>265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Arial Nova Light</vt:lpstr>
      <vt:lpstr>Calibri</vt:lpstr>
      <vt:lpstr>Gabriola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 Kerk</cp:lastModifiedBy>
  <cp:revision>2691</cp:revision>
  <cp:lastPrinted>2025-04-24T07:48:20Z</cp:lastPrinted>
  <dcterms:created xsi:type="dcterms:W3CDTF">2021-01-26T07:34:35Z</dcterms:created>
  <dcterms:modified xsi:type="dcterms:W3CDTF">2025-04-30T08:27:18Z</dcterms:modified>
</cp:coreProperties>
</file>